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96" r:id="rId4"/>
    <p:sldId id="297" r:id="rId5"/>
    <p:sldId id="299" r:id="rId6"/>
    <p:sldId id="277" r:id="rId7"/>
    <p:sldId id="301" r:id="rId8"/>
    <p:sldId id="302" r:id="rId9"/>
    <p:sldId id="303" r:id="rId10"/>
    <p:sldId id="304" r:id="rId11"/>
    <p:sldId id="305" r:id="rId12"/>
    <p:sldId id="265" r:id="rId13"/>
    <p:sldId id="283" r:id="rId14"/>
    <p:sldId id="266" r:id="rId15"/>
    <p:sldId id="257" r:id="rId16"/>
    <p:sldId id="272" r:id="rId17"/>
    <p:sldId id="273" r:id="rId18"/>
    <p:sldId id="259" r:id="rId19"/>
    <p:sldId id="260" r:id="rId20"/>
    <p:sldId id="261" r:id="rId21"/>
    <p:sldId id="262" r:id="rId22"/>
    <p:sldId id="263" r:id="rId23"/>
    <p:sldId id="264" r:id="rId24"/>
    <p:sldId id="267" r:id="rId25"/>
    <p:sldId id="284" r:id="rId26"/>
    <p:sldId id="269" r:id="rId27"/>
    <p:sldId id="271" r:id="rId28"/>
    <p:sldId id="270" r:id="rId29"/>
    <p:sldId id="274" r:id="rId30"/>
    <p:sldId id="275" r:id="rId31"/>
    <p:sldId id="268" r:id="rId32"/>
    <p:sldId id="278" r:id="rId33"/>
    <p:sldId id="285" r:id="rId34"/>
    <p:sldId id="279" r:id="rId35"/>
    <p:sldId id="280" r:id="rId36"/>
    <p:sldId id="281" r:id="rId37"/>
    <p:sldId id="282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5" r:id="rId47"/>
    <p:sldId id="29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FFFF99"/>
    <a:srgbClr val="99CC00"/>
    <a:srgbClr val="66FF33"/>
    <a:srgbClr val="669900"/>
    <a:srgbClr val="CC0000"/>
    <a:srgbClr val="CCFF33"/>
    <a:srgbClr val="00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AD2-DF37-4D37-B3D3-373DD660B03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201-426C-4969-8B90-6CA94C24E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AD2-DF37-4D37-B3D3-373DD660B03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201-426C-4969-8B90-6CA94C24E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AD2-DF37-4D37-B3D3-373DD660B03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201-426C-4969-8B90-6CA94C24E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AD2-DF37-4D37-B3D3-373DD660B03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201-426C-4969-8B90-6CA94C24E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AD2-DF37-4D37-B3D3-373DD660B03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201-426C-4969-8B90-6CA94C24E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AD2-DF37-4D37-B3D3-373DD660B03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201-426C-4969-8B90-6CA94C24E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AD2-DF37-4D37-B3D3-373DD660B03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201-426C-4969-8B90-6CA94C24E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AD2-DF37-4D37-B3D3-373DD660B03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201-426C-4969-8B90-6CA94C24E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AD2-DF37-4D37-B3D3-373DD660B03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201-426C-4969-8B90-6CA94C24E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AD2-DF37-4D37-B3D3-373DD660B03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201-426C-4969-8B90-6CA94C24E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AD2-DF37-4D37-B3D3-373DD660B03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0201-426C-4969-8B90-6CA94C24E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BAD2-DF37-4D37-B3D3-373DD660B03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30201-426C-4969-8B90-6CA94C24E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zh-CN" alt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萬古常新的美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ulchritudo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tam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antiqua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et tam nova</a:t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CN" altLang="en-US" sz="3200" b="1" dirty="0" smtClean="0">
                <a:solidFill>
                  <a:srgbClr val="7030A0"/>
                </a:solidFill>
              </a:rPr>
              <a:t>第一集</a:t>
            </a: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奧思定</a:t>
            </a:r>
            <a:r>
              <a:rPr lang="en-US" altLang="zh-CN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《</a:t>
            </a:r>
            <a:r>
              <a:rPr lang="zh-CN" alt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懺悔錄</a:t>
            </a:r>
            <a:r>
              <a:rPr lang="en-US" altLang="zh-CN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》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648200"/>
            <a:ext cx="8229600" cy="1981200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zh-CN" altLang="en-US" sz="3200" b="1" dirty="0" smtClean="0">
                <a:solidFill>
                  <a:srgbClr val="FFCC00"/>
                </a:solidFill>
              </a:rPr>
              <a:t>懺悔錄內容</a:t>
            </a:r>
            <a:endParaRPr lang="en-US" sz="3200" b="1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《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懺悔錄</a:t>
            </a:r>
            <a:r>
              <a:rPr lang="en-US" altLang="zh-TW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》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是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天主教會第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一本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從心理學角度，並且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以自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傳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手法所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寫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的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悔</a:t>
            </a:r>
            <a:endParaRPr lang="en-US" altLang="zh-TW" sz="2000" b="1" dirty="0" smtClean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改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故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事。全書共</a:t>
            </a:r>
            <a:r>
              <a:rPr lang="en-US" altLang="zh-CN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13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卷，卷一至卷九，是記述他出生至三十三歲母親病逝</a:t>
            </a:r>
            <a:endParaRPr lang="en-US" altLang="zh-CN" sz="2000" b="1" dirty="0" smtClean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的歷史。卷十至卷十三，寫出著述此書時的情況。對於懺悔錄的成書年</a:t>
            </a:r>
            <a:endParaRPr lang="en-US" altLang="zh-CN" sz="2000" b="1" dirty="0" smtClean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代， 據學者考證，應在西元</a:t>
            </a:r>
            <a:r>
              <a:rPr lang="en-US" altLang="zh-CN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400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年左右，在奧思定被委任主教之後，即</a:t>
            </a:r>
            <a:endParaRPr lang="en-US" altLang="zh-CN" sz="2000" b="1" dirty="0" smtClean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en-US" altLang="zh-CN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395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或</a:t>
            </a:r>
            <a:r>
              <a:rPr lang="en-US" altLang="zh-CN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396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年，至</a:t>
            </a:r>
            <a:r>
              <a:rPr lang="en-US" altLang="zh-CN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401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年之間。</a:t>
            </a:r>
            <a:r>
              <a:rPr lang="zh-CN" altLang="en-US" sz="2000" b="1" dirty="0" smtClean="0">
                <a:solidFill>
                  <a:srgbClr val="FFFF99"/>
                </a:solidFill>
                <a:latin typeface="SimSun" pitchFamily="2" charset="-122"/>
                <a:ea typeface="SimSun" pitchFamily="2" charset="-122"/>
              </a:rPr>
              <a:t> </a:t>
            </a:r>
            <a:endParaRPr lang="en-US" altLang="zh-CN" sz="2000" b="1" dirty="0" smtClean="0">
              <a:solidFill>
                <a:srgbClr val="FFFF99"/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66FF33"/>
                </a:solidFill>
              </a:rPr>
              <a:t>卷一：歌頌天主，記述初生至十五歲的事蹟</a:t>
            </a:r>
            <a:endParaRPr lang="en-US" altLang="zh-CN" sz="2000" b="1" dirty="0" smtClean="0">
              <a:solidFill>
                <a:srgbClr val="66FF33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66FF33"/>
                </a:solidFill>
              </a:rPr>
              <a:t>卷二、三：記述青年和在卡太基求學的生活</a:t>
            </a:r>
            <a:endParaRPr lang="en-US" altLang="zh-CN" sz="2000" b="1" dirty="0" smtClean="0">
              <a:solidFill>
                <a:srgbClr val="66FF33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66FF33"/>
                </a:solidFill>
              </a:rPr>
              <a:t>卷四、五：記述赴米蘭前的教學生涯</a:t>
            </a:r>
            <a:endParaRPr lang="en-US" altLang="zh-CN" sz="2000" b="1" dirty="0" smtClean="0">
              <a:solidFill>
                <a:srgbClr val="66FF33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66FF33"/>
                </a:solidFill>
              </a:rPr>
              <a:t>卷六、七：記述思想轉變的過程</a:t>
            </a:r>
            <a:endParaRPr lang="en-US" altLang="zh-CN" sz="2000" b="1" dirty="0" smtClean="0">
              <a:solidFill>
                <a:srgbClr val="66FF33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66FF33"/>
                </a:solidFill>
              </a:rPr>
              <a:t>卷八：記述一次思想鬥爭的起因、經過與結果</a:t>
            </a:r>
            <a:endParaRPr lang="en-US" altLang="zh-CN" sz="2000" b="1" dirty="0" smtClean="0">
              <a:solidFill>
                <a:srgbClr val="66FF33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66FF33"/>
                </a:solidFill>
              </a:rPr>
              <a:t>卷九：皈依天主教後至母親病逝 </a:t>
            </a:r>
            <a:endParaRPr lang="en-US" altLang="zh-CN" sz="2000" b="1" dirty="0" smtClean="0">
              <a:solidFill>
                <a:srgbClr val="66FF33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66FF33"/>
                </a:solidFill>
              </a:rPr>
              <a:t>卷十：分析他著書時的思想情況</a:t>
            </a:r>
            <a:endParaRPr lang="en-US" altLang="zh-CN" sz="2000" b="1" dirty="0" smtClean="0">
              <a:solidFill>
                <a:srgbClr val="66FF33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66FF33"/>
                </a:solidFill>
              </a:rPr>
              <a:t>卷十</a:t>
            </a:r>
            <a:r>
              <a:rPr lang="en-US" altLang="zh-CN" sz="2000" b="1" dirty="0" smtClean="0">
                <a:solidFill>
                  <a:srgbClr val="66FF33"/>
                </a:solidFill>
              </a:rPr>
              <a:t> - </a:t>
            </a:r>
            <a:r>
              <a:rPr lang="zh-CN" altLang="en-US" sz="2000" b="1" dirty="0" smtClean="0">
                <a:solidFill>
                  <a:srgbClr val="66FF33"/>
                </a:solidFill>
              </a:rPr>
              <a:t>十三：詮釋</a:t>
            </a:r>
            <a:r>
              <a:rPr lang="en-US" altLang="zh-CN" sz="2000" b="1" dirty="0" smtClean="0">
                <a:solidFill>
                  <a:srgbClr val="66FF33"/>
                </a:solidFill>
              </a:rPr>
              <a:t>《</a:t>
            </a:r>
            <a:r>
              <a:rPr lang="zh-CN" altLang="en-US" sz="2000" b="1" dirty="0" smtClean="0">
                <a:solidFill>
                  <a:srgbClr val="66FF33"/>
                </a:solidFill>
              </a:rPr>
              <a:t>舊約創世紀</a:t>
            </a:r>
            <a:r>
              <a:rPr lang="en-US" altLang="zh-CN" sz="2000" b="1" dirty="0" smtClean="0">
                <a:solidFill>
                  <a:srgbClr val="66FF33"/>
                </a:solidFill>
              </a:rPr>
              <a:t>》</a:t>
            </a:r>
            <a:r>
              <a:rPr lang="zh-CN" altLang="en-US" sz="2000" b="1" dirty="0" smtClean="0">
                <a:solidFill>
                  <a:srgbClr val="66FF33"/>
                </a:solidFill>
              </a:rPr>
              <a:t>第一 章，瞻仰天主六日創世的工程，  </a:t>
            </a:r>
            <a:r>
              <a:rPr lang="en-US" altLang="zh-CN" sz="2000" b="1" dirty="0" smtClean="0">
                <a:solidFill>
                  <a:srgbClr val="66FF33"/>
                </a:solidFill>
              </a:rPr>
              <a:t>	          </a:t>
            </a:r>
            <a:r>
              <a:rPr lang="zh-CN" altLang="en-US" sz="2000" b="1" dirty="0" smtClean="0">
                <a:solidFill>
                  <a:srgbClr val="66FF33"/>
                </a:solidFill>
              </a:rPr>
              <a:t>在歌頌天主中結束全書</a:t>
            </a:r>
            <a:endParaRPr lang="en-US" sz="2000" b="1" dirty="0" smtClean="0">
              <a:solidFill>
                <a:srgbClr val="66FF33"/>
              </a:solidFill>
            </a:endParaRPr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>
                <a:solidFill>
                  <a:srgbClr val="FF0000"/>
                </a:solidFill>
              </a:rPr>
              <a:t>第一部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分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3600" b="1" dirty="0" smtClean="0">
                <a:solidFill>
                  <a:srgbClr val="FFC000"/>
                </a:solidFill>
              </a:rPr>
              <a:t>一顆煩心</a:t>
            </a:r>
            <a:r>
              <a:rPr lang="en-US" altLang="zh-CN" sz="3600" b="1" dirty="0" smtClean="0">
                <a:solidFill>
                  <a:srgbClr val="FFC000"/>
                </a:solidFill>
              </a:rPr>
              <a:t> -</a:t>
            </a:r>
            <a:r>
              <a:rPr lang="zh-CN" altLang="en-US" sz="3600" b="1" dirty="0" smtClean="0">
                <a:solidFill>
                  <a:srgbClr val="FFFF99"/>
                </a:solidFill>
              </a:rPr>
              <a:t>自我的蘇醒</a:t>
            </a:r>
            <a:r>
              <a:rPr lang="en-US" altLang="zh-CN" sz="3600" b="1" dirty="0" smtClean="0">
                <a:solidFill>
                  <a:srgbClr val="FFCC00"/>
                </a:solidFill>
              </a:rPr>
              <a:t/>
            </a:r>
            <a:br>
              <a:rPr lang="en-US" altLang="zh-CN" sz="3600" b="1" dirty="0" smtClean="0">
                <a:solidFill>
                  <a:srgbClr val="FFCC00"/>
                </a:solidFill>
              </a:rPr>
            </a:b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382000" cy="3810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altLang="zh-CN" sz="2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altLang="zh-CN" sz="2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</a:rPr>
              <a:t/>
            </a:r>
            <a:br>
              <a:rPr lang="en-US" altLang="zh-CN" sz="3200" b="1" dirty="0" smtClean="0">
                <a:solidFill>
                  <a:srgbClr val="FFFF00"/>
                </a:solidFill>
              </a:rPr>
            </a:br>
            <a:r>
              <a:rPr lang="en-US" altLang="zh-CN" sz="3200" b="1" dirty="0" smtClean="0">
                <a:solidFill>
                  <a:srgbClr val="FFFF00"/>
                </a:solidFill>
              </a:rPr>
              <a:t/>
            </a:r>
            <a:br>
              <a:rPr lang="en-US" altLang="zh-CN" sz="3200" b="1" dirty="0" smtClean="0">
                <a:solidFill>
                  <a:srgbClr val="FFFF00"/>
                </a:solidFill>
              </a:rPr>
            </a:br>
            <a:r>
              <a:rPr lang="zh-CN" altLang="en-US" sz="3200" b="1" dirty="0" smtClean="0">
                <a:solidFill>
                  <a:srgbClr val="FFC000"/>
                </a:solidFill>
              </a:rPr>
              <a:t>袮以袮的聖言觸擊我心，我愛袮</a:t>
            </a:r>
            <a:r>
              <a:rPr lang="en-US" altLang="zh-CN" sz="3200" b="1" dirty="0" smtClean="0">
                <a:solidFill>
                  <a:srgbClr val="FFC000"/>
                </a:solidFill>
              </a:rPr>
              <a:t/>
            </a:r>
            <a:br>
              <a:rPr lang="en-US" altLang="zh-CN" sz="3200" b="1" dirty="0" smtClean="0">
                <a:solidFill>
                  <a:srgbClr val="FFC000"/>
                </a:solidFill>
              </a:rPr>
            </a:br>
            <a:r>
              <a:rPr lang="en-US" altLang="zh-CN" sz="2000" b="1" dirty="0" smtClean="0">
                <a:solidFill>
                  <a:srgbClr val="FFFF99"/>
                </a:solidFill>
              </a:rPr>
              <a:t>10:6</a:t>
            </a: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pPr algn="ctr">
              <a:buNone/>
            </a:pPr>
            <a:r>
              <a:rPr lang="en-US" sz="2800" b="1" dirty="0" err="1" smtClean="0">
                <a:solidFill>
                  <a:schemeClr val="bg1"/>
                </a:solidFill>
              </a:rPr>
              <a:t>percussisti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cor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meum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verbo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tuo</a:t>
            </a:r>
            <a:r>
              <a:rPr lang="en-US" sz="2800" b="1" dirty="0" smtClean="0">
                <a:solidFill>
                  <a:schemeClr val="bg1"/>
                </a:solidFill>
              </a:rPr>
              <a:t>, et </a:t>
            </a:r>
            <a:r>
              <a:rPr lang="en-US" sz="2800" b="1" dirty="0" err="1" smtClean="0">
                <a:solidFill>
                  <a:schemeClr val="bg1"/>
                </a:solidFill>
              </a:rPr>
              <a:t>amavi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4114800"/>
            <a:ext cx="5867400" cy="2438400"/>
          </a:xfrm>
          <a:prstGeom prst="rect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304800"/>
            <a:ext cx="5867400" cy="2819400"/>
          </a:xfrm>
          <a:prstGeom prst="rect">
            <a:avLst/>
          </a:prstGeom>
          <a:solidFill>
            <a:srgbClr val="92D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5867400" cy="2849562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altLang="zh-CN" sz="2000" b="1" dirty="0" smtClean="0">
                <a:solidFill>
                  <a:schemeClr val="bg1"/>
                </a:solidFill>
              </a:rPr>
              <a:t/>
            </a:r>
            <a:br>
              <a:rPr lang="en-US" altLang="zh-CN" sz="2000" b="1" dirty="0" smtClean="0">
                <a:solidFill>
                  <a:schemeClr val="bg1"/>
                </a:solidFill>
              </a:rPr>
            </a:br>
            <a:r>
              <a:rPr lang="zh-CN" altLang="en-US" sz="2200" b="1" dirty="0" smtClean="0">
                <a:solidFill>
                  <a:schemeClr val="bg1"/>
                </a:solidFill>
              </a:rPr>
              <a:t>祂的光明照耀我靈而不受空間限制</a:t>
            </a:r>
            <a:r>
              <a:rPr lang="en-US" altLang="zh-CN" sz="2200" b="1" dirty="0" smtClean="0">
                <a:solidFill>
                  <a:schemeClr val="bg1"/>
                </a:solidFill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</a:rPr>
            </a:br>
            <a:r>
              <a:rPr lang="zh-CN" altLang="en-US" sz="2200" b="1" dirty="0" smtClean="0">
                <a:solidFill>
                  <a:schemeClr val="bg1"/>
                </a:solidFill>
              </a:rPr>
              <a:t>祂的聲音不隨時間而逝</a:t>
            </a:r>
            <a:r>
              <a:rPr lang="en-US" altLang="zh-CN" sz="2200" b="1" dirty="0" smtClean="0">
                <a:solidFill>
                  <a:schemeClr val="bg1"/>
                </a:solidFill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</a:rPr>
            </a:br>
            <a:r>
              <a:rPr lang="zh-CN" altLang="en-US" sz="2200" b="1" dirty="0" smtClean="0">
                <a:solidFill>
                  <a:schemeClr val="bg1"/>
                </a:solidFill>
              </a:rPr>
              <a:t>祂的芬芳不被氣息驅散</a:t>
            </a:r>
            <a:r>
              <a:rPr lang="en-US" altLang="zh-CN" sz="2200" b="1" dirty="0" smtClean="0">
                <a:solidFill>
                  <a:schemeClr val="bg1"/>
                </a:solidFill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</a:rPr>
            </a:br>
            <a:r>
              <a:rPr lang="zh-CN" altLang="en-US" sz="2200" b="1" dirty="0" smtClean="0">
                <a:solidFill>
                  <a:schemeClr val="bg1"/>
                </a:solidFill>
              </a:rPr>
              <a:t>祂的食糧不因飲食而減少</a:t>
            </a:r>
            <a:r>
              <a:rPr lang="en-US" altLang="zh-CN" sz="2200" b="1" dirty="0" smtClean="0">
                <a:solidFill>
                  <a:schemeClr val="bg1"/>
                </a:solidFill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</a:rPr>
            </a:br>
            <a:r>
              <a:rPr lang="zh-CN" altLang="en-US" sz="2200" b="1" dirty="0" smtClean="0">
                <a:solidFill>
                  <a:schemeClr val="bg1"/>
                </a:solidFill>
              </a:rPr>
              <a:t>祂的擁抱不因長久而分離</a:t>
            </a:r>
            <a:r>
              <a:rPr lang="en-US" altLang="zh-CN" sz="2200" b="1" dirty="0" smtClean="0">
                <a:solidFill>
                  <a:schemeClr val="bg1"/>
                </a:solidFill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</a:rPr>
            </a:br>
            <a:r>
              <a:rPr lang="zh-CN" altLang="en-US" sz="2200" b="1" dirty="0" smtClean="0">
                <a:solidFill>
                  <a:schemeClr val="bg1"/>
                </a:solidFill>
              </a:rPr>
              <a:t>這就是我所愛</a:t>
            </a:r>
            <a:r>
              <a:rPr lang="en-US" altLang="zh-CN" sz="2200" b="1" dirty="0" smtClean="0">
                <a:solidFill>
                  <a:schemeClr val="bg1"/>
                </a:solidFill>
              </a:rPr>
              <a:t/>
            </a:r>
            <a:br>
              <a:rPr lang="en-US" altLang="zh-CN" sz="2200" b="1" dirty="0" smtClean="0">
                <a:solidFill>
                  <a:schemeClr val="bg1"/>
                </a:solidFill>
              </a:rPr>
            </a:br>
            <a:r>
              <a:rPr lang="zh-CN" altLang="en-US" sz="2200" b="1" dirty="0" smtClean="0">
                <a:solidFill>
                  <a:schemeClr val="bg1"/>
                </a:solidFill>
              </a:rPr>
              <a:t>當我愛我的天主</a:t>
            </a:r>
            <a:r>
              <a:rPr lang="en-US" altLang="zh-CN" sz="2000" b="1" dirty="0" smtClean="0">
                <a:solidFill>
                  <a:srgbClr val="FFFF66"/>
                </a:solidFill>
              </a:rPr>
              <a:t/>
            </a:r>
            <a:br>
              <a:rPr lang="en-US" altLang="zh-CN" sz="2000" b="1" dirty="0" smtClean="0">
                <a:solidFill>
                  <a:srgbClr val="FFFF66"/>
                </a:solidFill>
              </a:rPr>
            </a:br>
            <a:r>
              <a:rPr lang="en-US" altLang="zh-CN" sz="2000" b="1" dirty="0" smtClean="0">
                <a:solidFill>
                  <a:srgbClr val="CCFF33"/>
                </a:solidFill>
              </a:rPr>
              <a:t>10:6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114800"/>
            <a:ext cx="5867400" cy="243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dirty="0" err="1" smtClean="0">
                <a:solidFill>
                  <a:schemeClr val="bg1"/>
                </a:solidFill>
              </a:rPr>
              <a:t>ubi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fulget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animae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meae</a:t>
            </a:r>
            <a:r>
              <a:rPr lang="en-US" sz="1800" b="1" dirty="0" smtClean="0">
                <a:solidFill>
                  <a:schemeClr val="bg1"/>
                </a:solidFill>
              </a:rPr>
              <a:t>, quod non </a:t>
            </a:r>
            <a:r>
              <a:rPr lang="en-US" sz="1800" b="1" dirty="0" err="1" smtClean="0">
                <a:solidFill>
                  <a:schemeClr val="bg1"/>
                </a:solidFill>
              </a:rPr>
              <a:t>capit</a:t>
            </a:r>
            <a:r>
              <a:rPr lang="en-US" sz="1800" b="1" dirty="0" smtClean="0">
                <a:solidFill>
                  <a:schemeClr val="bg1"/>
                </a:solidFill>
              </a:rPr>
              <a:t> locus, 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et </a:t>
            </a:r>
            <a:r>
              <a:rPr lang="en-US" sz="1800" b="1" dirty="0" err="1" smtClean="0">
                <a:solidFill>
                  <a:schemeClr val="bg1"/>
                </a:solidFill>
              </a:rPr>
              <a:t>ubi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sonat</a:t>
            </a:r>
            <a:r>
              <a:rPr lang="en-US" sz="1800" b="1" dirty="0" smtClean="0">
                <a:solidFill>
                  <a:schemeClr val="bg1"/>
                </a:solidFill>
              </a:rPr>
              <a:t>, quod non </a:t>
            </a:r>
            <a:r>
              <a:rPr lang="en-US" sz="1800" b="1" dirty="0" err="1" smtClean="0">
                <a:solidFill>
                  <a:schemeClr val="bg1"/>
                </a:solidFill>
              </a:rPr>
              <a:t>rapit</a:t>
            </a:r>
            <a:r>
              <a:rPr lang="en-US" sz="1800" b="1" dirty="0" smtClean="0">
                <a:solidFill>
                  <a:schemeClr val="bg1"/>
                </a:solidFill>
              </a:rPr>
              <a:t> tempus, 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et </a:t>
            </a:r>
            <a:r>
              <a:rPr lang="en-US" sz="1800" b="1" dirty="0" err="1" smtClean="0">
                <a:solidFill>
                  <a:schemeClr val="bg1"/>
                </a:solidFill>
              </a:rPr>
              <a:t>ubi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olet</a:t>
            </a:r>
            <a:r>
              <a:rPr lang="en-US" sz="1800" b="1" dirty="0" smtClean="0">
                <a:solidFill>
                  <a:schemeClr val="bg1"/>
                </a:solidFill>
              </a:rPr>
              <a:t>, quod non </a:t>
            </a:r>
            <a:r>
              <a:rPr lang="en-US" sz="1800" b="1" dirty="0" err="1" smtClean="0">
                <a:solidFill>
                  <a:schemeClr val="bg1"/>
                </a:solidFill>
              </a:rPr>
              <a:t>spargit</a:t>
            </a:r>
            <a:r>
              <a:rPr lang="en-US" sz="1800" b="1" dirty="0" smtClean="0">
                <a:solidFill>
                  <a:schemeClr val="bg1"/>
                </a:solidFill>
              </a:rPr>
              <a:t> flatus, 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et </a:t>
            </a:r>
            <a:r>
              <a:rPr lang="en-US" sz="1800" b="1" dirty="0" err="1" smtClean="0">
                <a:solidFill>
                  <a:schemeClr val="bg1"/>
                </a:solidFill>
              </a:rPr>
              <a:t>ubi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sapit</a:t>
            </a:r>
            <a:r>
              <a:rPr lang="en-US" sz="1800" b="1" dirty="0" smtClean="0">
                <a:solidFill>
                  <a:schemeClr val="bg1"/>
                </a:solidFill>
              </a:rPr>
              <a:t>, quod non </a:t>
            </a:r>
            <a:r>
              <a:rPr lang="en-US" sz="1800" b="1" dirty="0" err="1" smtClean="0">
                <a:solidFill>
                  <a:schemeClr val="bg1"/>
                </a:solidFill>
              </a:rPr>
              <a:t>minuit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edacitas</a:t>
            </a:r>
            <a:r>
              <a:rPr lang="en-US" sz="1800" b="1" dirty="0" smtClean="0">
                <a:solidFill>
                  <a:schemeClr val="bg1"/>
                </a:solidFill>
              </a:rPr>
              <a:t>, 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et </a:t>
            </a:r>
            <a:r>
              <a:rPr lang="en-US" sz="1800" b="1" dirty="0" err="1" smtClean="0">
                <a:solidFill>
                  <a:schemeClr val="bg1"/>
                </a:solidFill>
              </a:rPr>
              <a:t>ubi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haeret</a:t>
            </a:r>
            <a:r>
              <a:rPr lang="en-US" sz="1800" b="1" dirty="0" smtClean="0">
                <a:solidFill>
                  <a:schemeClr val="bg1"/>
                </a:solidFill>
              </a:rPr>
              <a:t>, quod non </a:t>
            </a:r>
            <a:r>
              <a:rPr lang="en-US" sz="1800" b="1" dirty="0" err="1" smtClean="0">
                <a:solidFill>
                  <a:schemeClr val="bg1"/>
                </a:solidFill>
              </a:rPr>
              <a:t>divellit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satietas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 hoc </a:t>
            </a:r>
            <a:r>
              <a:rPr lang="en-US" sz="1800" b="1" dirty="0" err="1" smtClean="0">
                <a:solidFill>
                  <a:schemeClr val="bg1"/>
                </a:solidFill>
              </a:rPr>
              <a:t>est</a:t>
            </a:r>
            <a:r>
              <a:rPr lang="en-US" sz="1800" b="1" dirty="0" smtClean="0">
                <a:solidFill>
                  <a:schemeClr val="bg1"/>
                </a:solidFill>
              </a:rPr>
              <a:t> quod </a:t>
            </a:r>
            <a:r>
              <a:rPr lang="en-US" sz="1800" b="1" dirty="0" err="1" smtClean="0">
                <a:solidFill>
                  <a:schemeClr val="bg1"/>
                </a:solidFill>
              </a:rPr>
              <a:t>amo</a:t>
            </a:r>
            <a:r>
              <a:rPr lang="en-US" sz="1800" b="1" dirty="0" smtClean="0">
                <a:solidFill>
                  <a:schemeClr val="bg1"/>
                </a:solidFill>
              </a:rPr>
              <a:t>, 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cum </a:t>
            </a:r>
            <a:r>
              <a:rPr lang="en-US" sz="1800" b="1" dirty="0" err="1" smtClean="0">
                <a:solidFill>
                  <a:schemeClr val="bg1"/>
                </a:solidFill>
              </a:rPr>
              <a:t>deum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meum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amo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b="1" dirty="0" smtClean="0">
                <a:solidFill>
                  <a:srgbClr val="FF6600"/>
                </a:solidFill>
              </a:rPr>
              <a:t>我們的心靈得不到平安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b="1" dirty="0" smtClean="0">
                <a:solidFill>
                  <a:srgbClr val="FF9900"/>
                </a:solidFill>
              </a:rPr>
              <a:t>直到它安息在袮內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1:1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FF9900"/>
                </a:solidFill>
              </a:rPr>
              <a:t>et </a:t>
            </a:r>
            <a:r>
              <a:rPr lang="en-US" sz="2400" b="1" dirty="0" err="1" smtClean="0">
                <a:solidFill>
                  <a:srgbClr val="FF9900"/>
                </a:solidFill>
              </a:rPr>
              <a:t>inquietum</a:t>
            </a:r>
            <a:r>
              <a:rPr lang="en-US" sz="2400" b="1" dirty="0" smtClean="0">
                <a:solidFill>
                  <a:srgbClr val="FF9900"/>
                </a:solidFill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</a:rPr>
              <a:t>est</a:t>
            </a:r>
            <a:r>
              <a:rPr lang="en-US" sz="2400" b="1" dirty="0" smtClean="0">
                <a:solidFill>
                  <a:srgbClr val="FF9900"/>
                </a:solidFill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</a:rPr>
              <a:t>cor</a:t>
            </a:r>
            <a:r>
              <a:rPr lang="en-US" sz="2400" b="1" dirty="0" smtClean="0">
                <a:solidFill>
                  <a:srgbClr val="FF9900"/>
                </a:solidFill>
              </a:rPr>
              <a:t> nostrum</a:t>
            </a:r>
          </a:p>
          <a:p>
            <a:pPr algn="ctr">
              <a:buNone/>
            </a:pPr>
            <a:r>
              <a:rPr lang="en-US" sz="2400" b="1" dirty="0" err="1" smtClean="0">
                <a:solidFill>
                  <a:srgbClr val="FF6600"/>
                </a:solidFill>
              </a:rPr>
              <a:t>donec</a:t>
            </a:r>
            <a:r>
              <a:rPr lang="en-US" sz="2400" b="1" dirty="0" smtClean="0">
                <a:solidFill>
                  <a:srgbClr val="FF6600"/>
                </a:solidFill>
              </a:rPr>
              <a:t> requiescat in </a:t>
            </a:r>
            <a:r>
              <a:rPr lang="en-US" sz="2400" b="1" dirty="0" err="1" smtClean="0">
                <a:solidFill>
                  <a:srgbClr val="FF6600"/>
                </a:solidFill>
              </a:rPr>
              <a:t>te</a:t>
            </a:r>
            <a:endParaRPr lang="en-US" sz="24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5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295400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b="1" dirty="0" smtClean="0">
                <a:solidFill>
                  <a:srgbClr val="FF3300"/>
                </a:solidFill>
              </a:rPr>
              <a:t>誰能使我安息在袮內？誰能使袮降入我的心靈，使我陶醉，使我忘卻不善，使我擁抱袮</a:t>
            </a:r>
            <a:r>
              <a:rPr lang="en-US" altLang="zh-CN" sz="2400" b="1" dirty="0" smtClean="0">
                <a:solidFill>
                  <a:srgbClr val="FF33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3300"/>
                </a:solidFill>
              </a:rPr>
              <a:t>- </a:t>
            </a:r>
            <a:r>
              <a:rPr lang="zh-CN" altLang="en-US" sz="2400" b="1" dirty="0" smtClean="0">
                <a:solidFill>
                  <a:srgbClr val="FF3300"/>
                </a:solidFill>
              </a:rPr>
              <a:t>我的唯一至美至善？</a:t>
            </a:r>
            <a:r>
              <a:rPr lang="en-US" altLang="zh-CN" sz="2400" b="1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altLang="zh-CN" sz="2400" b="1" dirty="0" smtClean="0">
                <a:solidFill>
                  <a:srgbClr val="FF6600"/>
                </a:solidFill>
              </a:rPr>
              <a:t> 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1:5</a:t>
            </a:r>
            <a:r>
              <a:rPr lang="en-US" altLang="zh-CN" sz="2400" b="1" dirty="0" smtClean="0">
                <a:solidFill>
                  <a:srgbClr val="FFC000"/>
                </a:solidFill>
              </a:rPr>
              <a:t/>
            </a:r>
            <a:br>
              <a:rPr lang="en-US" altLang="zh-CN" sz="2400" b="1" dirty="0" smtClean="0">
                <a:solidFill>
                  <a:srgbClr val="FFC000"/>
                </a:solidFill>
              </a:rPr>
            </a:b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Quis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mihi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dabit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adquiescere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te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?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quis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dabit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mihi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ut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venias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</a:p>
          <a:p>
            <a:pPr>
              <a:buNone/>
            </a:pP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cor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meum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et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inebries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illud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ut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obliviscar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mala mea et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unum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bonum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meum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amplectar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te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4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33400"/>
            <a:ext cx="8229600" cy="2362200"/>
          </a:xfrm>
          <a:prstGeom prst="rect">
            <a:avLst/>
          </a:prstGeom>
          <a:solidFill>
            <a:schemeClr val="tx2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36220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chemeClr val="bg1"/>
                </a:solidFill>
              </a:rPr>
              <a:t>還有比我這不懂可憐自己更可憐的人，只痛哭狄多對埃涅阿的殉情，而不哀哭自己因不愛袮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-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天主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-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而導致自己死亡的人更可憐嗎？ 我心靈的光明、我靈魂深處的食糧、活躍我心懷和思想的力量，我不愛袮，我以趨向邪途而背棄袮，在我旁邊所有邪惡處都聽到“好啊！好啊！”的聲音。人世間的友誼是背棄袮而趨於淫亂。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			     1:13</a:t>
            </a:r>
            <a:br>
              <a:rPr lang="en-US" altLang="zh-CN" sz="1800" b="1" dirty="0" smtClean="0">
                <a:solidFill>
                  <a:schemeClr val="bg1"/>
                </a:solidFill>
              </a:rPr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98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Quid </a:t>
            </a:r>
            <a:r>
              <a:rPr lang="en-US" sz="1800" b="1" dirty="0" err="1" smtClean="0">
                <a:solidFill>
                  <a:schemeClr val="bg1"/>
                </a:solidFill>
              </a:rPr>
              <a:t>enim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miserius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misero</a:t>
            </a:r>
            <a:r>
              <a:rPr lang="en-US" sz="1800" b="1" dirty="0" smtClean="0">
                <a:solidFill>
                  <a:schemeClr val="bg1"/>
                </a:solidFill>
              </a:rPr>
              <a:t> non </a:t>
            </a:r>
            <a:r>
              <a:rPr lang="en-US" sz="1800" b="1" dirty="0" err="1" smtClean="0">
                <a:solidFill>
                  <a:schemeClr val="bg1"/>
                </a:solidFill>
              </a:rPr>
              <a:t>miserante</a:t>
            </a:r>
            <a:r>
              <a:rPr lang="en-US" sz="1800" b="1" dirty="0" smtClean="0">
                <a:solidFill>
                  <a:schemeClr val="bg1"/>
                </a:solidFill>
              </a:rPr>
              <a:t> se </a:t>
            </a:r>
            <a:r>
              <a:rPr lang="en-US" sz="1800" b="1" dirty="0" err="1" smtClean="0">
                <a:solidFill>
                  <a:schemeClr val="bg1"/>
                </a:solidFill>
              </a:rPr>
              <a:t>ipsum</a:t>
            </a:r>
            <a:r>
              <a:rPr lang="en-US" sz="1800" b="1" dirty="0" smtClean="0">
                <a:solidFill>
                  <a:schemeClr val="bg1"/>
                </a:solidFill>
              </a:rPr>
              <a:t> et </a:t>
            </a:r>
            <a:r>
              <a:rPr lang="en-US" sz="1800" b="1" dirty="0" err="1" smtClean="0">
                <a:solidFill>
                  <a:schemeClr val="bg1"/>
                </a:solidFill>
              </a:rPr>
              <a:t>flente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Didonis</a:t>
            </a:r>
            <a:r>
              <a:rPr lang="en-US" sz="1800" b="1" dirty="0" smtClean="0">
                <a:solidFill>
                  <a:schemeClr val="bg1"/>
                </a:solidFill>
              </a:rPr>
              <a:t> mortem, quae </a:t>
            </a:r>
          </a:p>
          <a:p>
            <a:pPr>
              <a:buNone/>
            </a:pPr>
            <a:r>
              <a:rPr lang="en-US" sz="1800" b="1" dirty="0" err="1" smtClean="0">
                <a:solidFill>
                  <a:schemeClr val="bg1"/>
                </a:solidFill>
              </a:rPr>
              <a:t>fiebat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amando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Aenean</a:t>
            </a:r>
            <a:r>
              <a:rPr lang="en-US" sz="1800" b="1" dirty="0" smtClean="0">
                <a:solidFill>
                  <a:schemeClr val="bg1"/>
                </a:solidFill>
              </a:rPr>
              <a:t>, non </a:t>
            </a:r>
            <a:r>
              <a:rPr lang="en-US" sz="1800" b="1" dirty="0" err="1" smtClean="0">
                <a:solidFill>
                  <a:schemeClr val="bg1"/>
                </a:solidFill>
              </a:rPr>
              <a:t>flente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autem</a:t>
            </a:r>
            <a:r>
              <a:rPr lang="en-US" sz="1800" b="1" dirty="0" smtClean="0">
                <a:solidFill>
                  <a:schemeClr val="bg1"/>
                </a:solidFill>
              </a:rPr>
              <a:t> mortem </a:t>
            </a:r>
            <a:r>
              <a:rPr lang="en-US" sz="1800" b="1" dirty="0" err="1" smtClean="0">
                <a:solidFill>
                  <a:schemeClr val="bg1"/>
                </a:solidFill>
              </a:rPr>
              <a:t>suam</a:t>
            </a:r>
            <a:r>
              <a:rPr lang="en-US" sz="1800" b="1" dirty="0" smtClean="0">
                <a:solidFill>
                  <a:schemeClr val="bg1"/>
                </a:solidFill>
              </a:rPr>
              <a:t>, quae </a:t>
            </a:r>
            <a:r>
              <a:rPr lang="en-US" sz="1800" b="1" dirty="0" err="1" smtClean="0">
                <a:solidFill>
                  <a:schemeClr val="bg1"/>
                </a:solidFill>
              </a:rPr>
              <a:t>fiebat</a:t>
            </a:r>
            <a:r>
              <a:rPr lang="en-US" sz="1800" b="1" dirty="0" smtClean="0">
                <a:solidFill>
                  <a:schemeClr val="bg1"/>
                </a:solidFill>
              </a:rPr>
              <a:t> non </a:t>
            </a:r>
            <a:r>
              <a:rPr lang="en-US" sz="1800" b="1" dirty="0" err="1" smtClean="0">
                <a:solidFill>
                  <a:schemeClr val="bg1"/>
                </a:solidFill>
              </a:rPr>
              <a:t>amando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te</a:t>
            </a:r>
            <a:r>
              <a:rPr lang="en-US" sz="1800" b="1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en-US" sz="1800" b="1" dirty="0" err="1" smtClean="0">
                <a:solidFill>
                  <a:schemeClr val="bg1"/>
                </a:solidFill>
              </a:rPr>
              <a:t>deus</a:t>
            </a:r>
            <a:r>
              <a:rPr lang="en-US" sz="1800" b="1" dirty="0" smtClean="0">
                <a:solidFill>
                  <a:schemeClr val="bg1"/>
                </a:solidFill>
              </a:rPr>
              <a:t>, lumen </a:t>
            </a:r>
            <a:r>
              <a:rPr lang="en-US" sz="1800" b="1" dirty="0" err="1" smtClean="0">
                <a:solidFill>
                  <a:schemeClr val="bg1"/>
                </a:solidFill>
              </a:rPr>
              <a:t>cordis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mei</a:t>
            </a:r>
            <a:r>
              <a:rPr lang="en-US" sz="1800" b="1" dirty="0" smtClean="0">
                <a:solidFill>
                  <a:schemeClr val="bg1"/>
                </a:solidFill>
              </a:rPr>
              <a:t> et </a:t>
            </a:r>
            <a:r>
              <a:rPr lang="en-US" sz="1800" b="1" dirty="0" err="1" smtClean="0">
                <a:solidFill>
                  <a:schemeClr val="bg1"/>
                </a:solidFill>
              </a:rPr>
              <a:t>panis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oris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intus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animae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meae</a:t>
            </a:r>
            <a:r>
              <a:rPr lang="en-US" sz="1800" b="1" dirty="0" smtClean="0">
                <a:solidFill>
                  <a:schemeClr val="bg1"/>
                </a:solidFill>
              </a:rPr>
              <a:t> et </a:t>
            </a:r>
            <a:r>
              <a:rPr lang="en-US" sz="1800" b="1" dirty="0" err="1" smtClean="0">
                <a:solidFill>
                  <a:schemeClr val="bg1"/>
                </a:solidFill>
              </a:rPr>
              <a:t>virtus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maritans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mentem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sz="1800" b="1" dirty="0" err="1" smtClean="0">
                <a:solidFill>
                  <a:schemeClr val="bg1"/>
                </a:solidFill>
              </a:rPr>
              <a:t>meam</a:t>
            </a:r>
            <a:r>
              <a:rPr lang="en-US" sz="1800" b="1" dirty="0" smtClean="0">
                <a:solidFill>
                  <a:schemeClr val="bg1"/>
                </a:solidFill>
              </a:rPr>
              <a:t> et </a:t>
            </a:r>
            <a:r>
              <a:rPr lang="en-US" sz="1800" b="1" dirty="0" err="1" smtClean="0">
                <a:solidFill>
                  <a:schemeClr val="bg1"/>
                </a:solidFill>
              </a:rPr>
              <a:t>sinum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cogitationis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meae</a:t>
            </a:r>
            <a:r>
              <a:rPr lang="en-US" sz="1800" b="1" dirty="0" smtClean="0">
                <a:solidFill>
                  <a:schemeClr val="bg1"/>
                </a:solidFill>
              </a:rPr>
              <a:t>? non </a:t>
            </a:r>
            <a:r>
              <a:rPr lang="en-US" sz="1800" b="1" dirty="0" err="1" smtClean="0">
                <a:solidFill>
                  <a:schemeClr val="bg1"/>
                </a:solidFill>
              </a:rPr>
              <a:t>te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amabam</a:t>
            </a:r>
            <a:r>
              <a:rPr lang="en-US" sz="1800" b="1" dirty="0" smtClean="0">
                <a:solidFill>
                  <a:schemeClr val="bg1"/>
                </a:solidFill>
              </a:rPr>
              <a:t>, et </a:t>
            </a:r>
            <a:r>
              <a:rPr lang="en-US" sz="1800" b="1" dirty="0" err="1" smtClean="0">
                <a:solidFill>
                  <a:schemeClr val="bg1"/>
                </a:solidFill>
              </a:rPr>
              <a:t>fornicabar</a:t>
            </a:r>
            <a:r>
              <a:rPr lang="en-US" sz="1800" b="1" dirty="0" smtClean="0">
                <a:solidFill>
                  <a:schemeClr val="bg1"/>
                </a:solidFill>
              </a:rPr>
              <a:t> abs </a:t>
            </a:r>
            <a:r>
              <a:rPr lang="en-US" sz="1800" b="1" dirty="0" err="1" smtClean="0">
                <a:solidFill>
                  <a:schemeClr val="bg1"/>
                </a:solidFill>
              </a:rPr>
              <a:t>te</a:t>
            </a:r>
            <a:r>
              <a:rPr lang="en-US" sz="1800" b="1" dirty="0" smtClean="0">
                <a:solidFill>
                  <a:schemeClr val="bg1"/>
                </a:solidFill>
              </a:rPr>
              <a:t>, et </a:t>
            </a:r>
          </a:p>
          <a:p>
            <a:pPr>
              <a:buNone/>
            </a:pPr>
            <a:r>
              <a:rPr lang="en-US" sz="1800" b="1" dirty="0" err="1" smtClean="0">
                <a:solidFill>
                  <a:schemeClr val="bg1"/>
                </a:solidFill>
              </a:rPr>
              <a:t>fornicanti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sonabat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undique</a:t>
            </a:r>
            <a:r>
              <a:rPr lang="en-US" sz="1800" b="1" dirty="0" smtClean="0">
                <a:solidFill>
                  <a:schemeClr val="bg1"/>
                </a:solidFill>
              </a:rPr>
              <a:t>: </a:t>
            </a:r>
            <a:r>
              <a:rPr lang="en-US" sz="1800" b="1" dirty="0" err="1" smtClean="0">
                <a:solidFill>
                  <a:schemeClr val="bg1"/>
                </a:solidFill>
              </a:rPr>
              <a:t>euge</a:t>
            </a:r>
            <a:r>
              <a:rPr lang="en-US" sz="1800" b="1" dirty="0" smtClean="0">
                <a:solidFill>
                  <a:schemeClr val="bg1"/>
                </a:solidFill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</a:rPr>
              <a:t>euge</a:t>
            </a:r>
            <a:r>
              <a:rPr lang="en-US" sz="1800" b="1" dirty="0" smtClean="0">
                <a:solidFill>
                  <a:schemeClr val="bg1"/>
                </a:solidFill>
              </a:rPr>
              <a:t>. </a:t>
            </a:r>
            <a:r>
              <a:rPr lang="fr-FR" sz="1800" b="1" dirty="0" err="1" smtClean="0">
                <a:solidFill>
                  <a:schemeClr val="bg1"/>
                </a:solidFill>
              </a:rPr>
              <a:t>amicitia</a:t>
            </a:r>
            <a:r>
              <a:rPr lang="fr-FR" sz="1800" b="1" dirty="0" smtClean="0">
                <a:solidFill>
                  <a:schemeClr val="bg1"/>
                </a:solidFill>
              </a:rPr>
              <a:t> </a:t>
            </a:r>
            <a:r>
              <a:rPr lang="fr-FR" sz="1800" b="1" dirty="0" err="1" smtClean="0">
                <a:solidFill>
                  <a:schemeClr val="bg1"/>
                </a:solidFill>
              </a:rPr>
              <a:t>enim</a:t>
            </a:r>
            <a:r>
              <a:rPr lang="fr-FR" sz="1800" b="1" dirty="0" smtClean="0">
                <a:solidFill>
                  <a:schemeClr val="bg1"/>
                </a:solidFill>
              </a:rPr>
              <a:t> </a:t>
            </a:r>
            <a:r>
              <a:rPr lang="fr-FR" sz="1800" b="1" dirty="0" err="1" smtClean="0">
                <a:solidFill>
                  <a:schemeClr val="bg1"/>
                </a:solidFill>
              </a:rPr>
              <a:t>mundi</a:t>
            </a:r>
            <a:r>
              <a:rPr lang="fr-FR" sz="1800" b="1" dirty="0" smtClean="0">
                <a:solidFill>
                  <a:schemeClr val="bg1"/>
                </a:solidFill>
              </a:rPr>
              <a:t> </a:t>
            </a:r>
            <a:r>
              <a:rPr lang="fr-FR" sz="1800" b="1" dirty="0" err="1" smtClean="0">
                <a:solidFill>
                  <a:schemeClr val="bg1"/>
                </a:solidFill>
              </a:rPr>
              <a:t>huius</a:t>
            </a:r>
            <a:r>
              <a:rPr lang="fr-FR" sz="1800" b="1" dirty="0" smtClean="0">
                <a:solidFill>
                  <a:schemeClr val="bg1"/>
                </a:solidFill>
              </a:rPr>
              <a:t> </a:t>
            </a:r>
            <a:r>
              <a:rPr lang="fr-FR" sz="1800" b="1" dirty="0" err="1" smtClean="0">
                <a:solidFill>
                  <a:schemeClr val="bg1"/>
                </a:solidFill>
              </a:rPr>
              <a:t>fornicatio</a:t>
            </a:r>
            <a:r>
              <a:rPr lang="fr-FR" sz="1800" b="1" dirty="0" smtClean="0">
                <a:solidFill>
                  <a:schemeClr val="bg1"/>
                </a:solidFill>
              </a:rPr>
              <a:t> est abs </a:t>
            </a:r>
          </a:p>
          <a:p>
            <a:pPr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te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chemeClr val="bg1"/>
                </a:solidFill>
              </a:rPr>
              <a:t>看，袮在我內，我卻在外，</a:t>
            </a:r>
            <a:r>
              <a:rPr lang="en-US" altLang="zh-CN" sz="2000" b="1" dirty="0" smtClean="0">
                <a:solidFill>
                  <a:schemeClr val="bg1"/>
                </a:solidFill>
              </a:rPr>
              <a:t/>
            </a:r>
            <a:br>
              <a:rPr lang="en-US" altLang="zh-CN" sz="2000" b="1" dirty="0" smtClean="0">
                <a:solidFill>
                  <a:schemeClr val="bg1"/>
                </a:solidFill>
              </a:rPr>
            </a:br>
            <a:r>
              <a:rPr lang="zh-CN" altLang="en-US" sz="2000" b="1" dirty="0" smtClean="0">
                <a:solidFill>
                  <a:schemeClr val="bg1"/>
                </a:solidFill>
              </a:rPr>
              <a:t>我在身外尋找袮。。。</a:t>
            </a:r>
            <a:r>
              <a:rPr lang="en-US" altLang="zh-CN" sz="2000" b="1" dirty="0" smtClean="0">
                <a:solidFill>
                  <a:schemeClr val="bg1"/>
                </a:solidFill>
              </a:rPr>
              <a:t/>
            </a:r>
            <a:br>
              <a:rPr lang="en-US" altLang="zh-CN" sz="2000" b="1" dirty="0" smtClean="0">
                <a:solidFill>
                  <a:schemeClr val="bg1"/>
                </a:solidFill>
              </a:rPr>
            </a:br>
            <a:r>
              <a:rPr lang="zh-CN" altLang="en-US" sz="2000" b="1" dirty="0" smtClean="0">
                <a:solidFill>
                  <a:schemeClr val="bg1"/>
                </a:solidFill>
              </a:rPr>
              <a:t>袮和我在一起，我卻不和袮相偕。</a:t>
            </a:r>
            <a:r>
              <a:rPr lang="en-US" altLang="zh-CN" sz="2000" b="1" dirty="0" smtClean="0">
                <a:solidFill>
                  <a:schemeClr val="bg1"/>
                </a:solidFill>
              </a:rPr>
              <a:t/>
            </a:r>
            <a:br>
              <a:rPr lang="en-US" altLang="zh-CN" sz="2000" b="1" dirty="0" smtClean="0">
                <a:solidFill>
                  <a:schemeClr val="bg1"/>
                </a:solidFill>
              </a:rPr>
            </a:br>
            <a:r>
              <a:rPr lang="zh-CN" altLang="en-US" sz="2000" b="1" dirty="0" smtClean="0">
                <a:solidFill>
                  <a:schemeClr val="bg1"/>
                </a:solidFill>
              </a:rPr>
              <a:t>它們把我抓去而遠離袮，</a:t>
            </a:r>
            <a:r>
              <a:rPr lang="en-US" altLang="zh-CN" sz="2000" b="1" dirty="0" smtClean="0">
                <a:solidFill>
                  <a:schemeClr val="bg1"/>
                </a:solidFill>
              </a:rPr>
              <a:t/>
            </a:r>
            <a:br>
              <a:rPr lang="en-US" altLang="zh-CN" sz="2000" b="1" dirty="0" smtClean="0">
                <a:solidFill>
                  <a:schemeClr val="bg1"/>
                </a:solidFill>
              </a:rPr>
            </a:br>
            <a:r>
              <a:rPr lang="zh-CN" altLang="en-US" sz="2000" b="1" dirty="0" smtClean="0">
                <a:solidFill>
                  <a:schemeClr val="bg1"/>
                </a:solidFill>
              </a:rPr>
              <a:t>除非它們在袮內，否則便不存在。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	</a:t>
            </a:r>
            <a:br>
              <a:rPr lang="en-US" altLang="zh-CN" sz="2000" b="1" dirty="0" smtClean="0">
                <a:solidFill>
                  <a:schemeClr val="bg1"/>
                </a:solidFill>
              </a:rPr>
            </a:br>
            <a:r>
              <a:rPr lang="en-US" altLang="zh-CN" sz="2000" b="1" dirty="0" smtClean="0">
                <a:solidFill>
                  <a:schemeClr val="bg1"/>
                </a:solidFill>
              </a:rPr>
              <a:t>			       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10:27</a:t>
            </a:r>
            <a:r>
              <a:rPr lang="en-US" altLang="zh-CN" sz="2000" b="1" dirty="0" smtClean="0">
                <a:solidFill>
                  <a:schemeClr val="bg1"/>
                </a:solidFill>
              </a:rPr>
              <a:t/>
            </a:r>
            <a:br>
              <a:rPr lang="en-US" altLang="zh-CN" sz="2000" b="1" dirty="0" smtClean="0">
                <a:solidFill>
                  <a:schemeClr val="bg1"/>
                </a:solidFill>
              </a:rPr>
            </a:br>
            <a:r>
              <a:rPr lang="en-US" altLang="zh-CN" sz="2000" b="1" dirty="0" smtClean="0">
                <a:solidFill>
                  <a:schemeClr val="bg1"/>
                </a:solidFill>
              </a:rPr>
              <a:t>                                             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4267200"/>
            <a:ext cx="30480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et ecce </a:t>
            </a:r>
            <a:r>
              <a:rPr lang="fr-FR" sz="1800" b="1" dirty="0" err="1" smtClean="0">
                <a:solidFill>
                  <a:schemeClr val="bg1"/>
                </a:solidFill>
              </a:rPr>
              <a:t>intus</a:t>
            </a:r>
            <a:r>
              <a:rPr lang="fr-FR" sz="1800" b="1" dirty="0" smtClean="0">
                <a:solidFill>
                  <a:schemeClr val="bg1"/>
                </a:solidFill>
              </a:rPr>
              <a:t> </a:t>
            </a:r>
            <a:r>
              <a:rPr lang="fr-FR" sz="1800" b="1" dirty="0" err="1" smtClean="0">
                <a:solidFill>
                  <a:schemeClr val="bg1"/>
                </a:solidFill>
              </a:rPr>
              <a:t>eras</a:t>
            </a:r>
            <a:r>
              <a:rPr lang="fr-FR" sz="1800" b="1" dirty="0" smtClean="0">
                <a:solidFill>
                  <a:schemeClr val="bg1"/>
                </a:solidFill>
              </a:rPr>
              <a:t> et ego </a:t>
            </a:r>
            <a:r>
              <a:rPr lang="fr-FR" sz="1800" b="1" dirty="0" err="1" smtClean="0">
                <a:solidFill>
                  <a:schemeClr val="bg1"/>
                </a:solidFill>
              </a:rPr>
              <a:t>foris</a:t>
            </a:r>
            <a:endParaRPr lang="fr-FR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 et </a:t>
            </a:r>
            <a:r>
              <a:rPr lang="fr-FR" sz="1800" b="1" dirty="0" err="1" smtClean="0">
                <a:solidFill>
                  <a:schemeClr val="bg1"/>
                </a:solidFill>
              </a:rPr>
              <a:t>ibi</a:t>
            </a:r>
            <a:r>
              <a:rPr lang="fr-FR" sz="1800" b="1" dirty="0" smtClean="0">
                <a:solidFill>
                  <a:schemeClr val="bg1"/>
                </a:solidFill>
              </a:rPr>
              <a:t> te </a:t>
            </a:r>
            <a:r>
              <a:rPr lang="fr-FR" sz="1800" b="1" dirty="0" err="1" smtClean="0">
                <a:solidFill>
                  <a:schemeClr val="bg1"/>
                </a:solidFill>
              </a:rPr>
              <a:t>quaerebam</a:t>
            </a:r>
            <a:r>
              <a:rPr lang="fr-FR" sz="1800" b="1" dirty="0" smtClean="0">
                <a:solidFill>
                  <a:schemeClr val="bg1"/>
                </a:solidFill>
              </a:rPr>
              <a:t>... </a:t>
            </a:r>
          </a:p>
          <a:p>
            <a:pPr>
              <a:buNone/>
            </a:pPr>
            <a:r>
              <a:rPr lang="fr-FR" sz="1800" b="1" dirty="0" err="1" smtClean="0">
                <a:solidFill>
                  <a:schemeClr val="bg1"/>
                </a:solidFill>
              </a:rPr>
              <a:t>mecum</a:t>
            </a:r>
            <a:r>
              <a:rPr lang="fr-FR" sz="1800" b="1" dirty="0" smtClean="0">
                <a:solidFill>
                  <a:schemeClr val="bg1"/>
                </a:solidFill>
              </a:rPr>
              <a:t> </a:t>
            </a:r>
            <a:r>
              <a:rPr lang="fr-FR" sz="1800" b="1" dirty="0" err="1" smtClean="0">
                <a:solidFill>
                  <a:schemeClr val="bg1"/>
                </a:solidFill>
              </a:rPr>
              <a:t>eras</a:t>
            </a:r>
            <a:r>
              <a:rPr lang="fr-FR" sz="1800" b="1" dirty="0" smtClean="0">
                <a:solidFill>
                  <a:schemeClr val="bg1"/>
                </a:solidFill>
              </a:rPr>
              <a:t>, et </a:t>
            </a:r>
            <a:r>
              <a:rPr lang="fr-FR" sz="1800" b="1" dirty="0" err="1" smtClean="0">
                <a:solidFill>
                  <a:schemeClr val="bg1"/>
                </a:solidFill>
              </a:rPr>
              <a:t>tecum</a:t>
            </a:r>
            <a:r>
              <a:rPr lang="fr-FR" sz="1800" b="1" dirty="0" smtClean="0">
                <a:solidFill>
                  <a:schemeClr val="bg1"/>
                </a:solidFill>
              </a:rPr>
              <a:t> non </a:t>
            </a:r>
          </a:p>
          <a:p>
            <a:pPr>
              <a:buNone/>
            </a:pPr>
            <a:r>
              <a:rPr lang="fr-FR" sz="1800" b="1" dirty="0" err="1" smtClean="0">
                <a:solidFill>
                  <a:schemeClr val="bg1"/>
                </a:solidFill>
              </a:rPr>
              <a:t>eram</a:t>
            </a:r>
            <a:endParaRPr lang="fr-FR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sz="1800" b="1" dirty="0" err="1" smtClean="0">
                <a:solidFill>
                  <a:schemeClr val="bg1"/>
                </a:solidFill>
              </a:rPr>
              <a:t>ea</a:t>
            </a:r>
            <a:r>
              <a:rPr lang="fr-FR" sz="1800" b="1" dirty="0" smtClean="0">
                <a:solidFill>
                  <a:schemeClr val="bg1"/>
                </a:solidFill>
              </a:rPr>
              <a:t> me </a:t>
            </a:r>
            <a:r>
              <a:rPr lang="fr-FR" sz="1800" b="1" dirty="0" err="1" smtClean="0">
                <a:solidFill>
                  <a:schemeClr val="bg1"/>
                </a:solidFill>
              </a:rPr>
              <a:t>tenebant</a:t>
            </a:r>
            <a:r>
              <a:rPr lang="fr-FR" sz="1800" b="1" dirty="0" smtClean="0">
                <a:solidFill>
                  <a:schemeClr val="bg1"/>
                </a:solidFill>
              </a:rPr>
              <a:t> longe a te</a:t>
            </a:r>
          </a:p>
          <a:p>
            <a:pPr>
              <a:buNone/>
            </a:pPr>
            <a:r>
              <a:rPr lang="fr-FR" sz="1800" b="1" dirty="0" err="1" smtClean="0">
                <a:solidFill>
                  <a:schemeClr val="bg1"/>
                </a:solidFill>
              </a:rPr>
              <a:t>quae</a:t>
            </a:r>
            <a:r>
              <a:rPr lang="fr-FR" sz="1800" b="1" dirty="0" smtClean="0">
                <a:solidFill>
                  <a:schemeClr val="bg1"/>
                </a:solidFill>
              </a:rPr>
              <a:t> si in te non </a:t>
            </a:r>
            <a:r>
              <a:rPr lang="fr-FR" sz="1800" b="1" dirty="0" err="1" smtClean="0">
                <a:solidFill>
                  <a:schemeClr val="bg1"/>
                </a:solidFill>
              </a:rPr>
              <a:t>essent</a:t>
            </a:r>
            <a:endParaRPr lang="fr-FR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non </a:t>
            </a:r>
            <a:r>
              <a:rPr lang="fr-FR" sz="1800" b="1" dirty="0" err="1" smtClean="0">
                <a:solidFill>
                  <a:schemeClr val="bg1"/>
                </a:solidFill>
              </a:rPr>
              <a:t>essent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5000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b="1" dirty="0" smtClean="0">
                <a:solidFill>
                  <a:schemeClr val="bg1"/>
                </a:solidFill>
              </a:rPr>
              <a:t>袮呼喚我</a:t>
            </a:r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zh-CN" altLang="en-US" sz="2400" b="1" dirty="0" smtClean="0">
                <a:solidFill>
                  <a:srgbClr val="FFFF00"/>
                </a:solidFill>
              </a:rPr>
              <a:t>袮叫喊我</a:t>
            </a:r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zh-CN" altLang="en-US" sz="2400" b="1" dirty="0" smtClean="0">
                <a:solidFill>
                  <a:srgbClr val="FF0000"/>
                </a:solidFill>
              </a:rPr>
              <a:t>袮震破我的耳聾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/>
            </a:r>
            <a:br>
              <a:rPr lang="en-US" altLang="zh-CN" sz="2400" b="1" dirty="0" smtClean="0">
                <a:solidFill>
                  <a:srgbClr val="FF0000"/>
                </a:solidFill>
              </a:rPr>
            </a:br>
            <a:r>
              <a:rPr lang="en-US" altLang="zh-CN" sz="2000" b="1" dirty="0" smtClean="0"/>
              <a:t>10:27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295400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Vocasti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 et </a:t>
            </a:r>
            <a:r>
              <a:rPr lang="en-US" sz="2400" b="1" dirty="0" err="1" smtClean="0">
                <a:solidFill>
                  <a:srgbClr val="FFFF00"/>
                </a:solidFill>
              </a:rPr>
              <a:t>clamasti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et </a:t>
            </a:r>
            <a:r>
              <a:rPr lang="en-US" sz="2400" b="1" dirty="0" err="1" smtClean="0">
                <a:solidFill>
                  <a:schemeClr val="bg1"/>
                </a:solidFill>
              </a:rPr>
              <a:t>rupisti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surditatem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meam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133599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我愛袮太晚了</a:t>
            </a: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r>
              <a:rPr lang="zh-CN" altLang="en-US" sz="2800" b="1" dirty="0" smtClean="0">
                <a:solidFill>
                  <a:schemeClr val="accent3">
                    <a:lumMod val="75000"/>
                  </a:schemeClr>
                </a:solidFill>
              </a:rPr>
              <a:t>萬古</a:t>
            </a:r>
            <a:r>
              <a:rPr lang="zh-CN" altLang="en-US" sz="2800" b="1" dirty="0" smtClean="0">
                <a:solidFill>
                  <a:schemeClr val="accent3">
                    <a:lumMod val="75000"/>
                  </a:schemeClr>
                </a:solidFill>
              </a:rPr>
              <a:t>常新的美</a:t>
            </a: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r>
              <a:rPr lang="zh-CN" altLang="en-US" sz="2800" b="1" dirty="0" smtClean="0">
                <a:solidFill>
                  <a:schemeClr val="accent3"/>
                </a:solidFill>
              </a:rPr>
              <a:t>我愛袮</a:t>
            </a:r>
            <a:r>
              <a:rPr lang="zh-CN" altLang="en-US" sz="2800" b="1" dirty="0" smtClean="0">
                <a:solidFill>
                  <a:schemeClr val="accent3"/>
                </a:solidFill>
              </a:rPr>
              <a:t>太晚了</a:t>
            </a:r>
            <a:r>
              <a:rPr lang="en-US" altLang="zh-CN" sz="2800" b="1" dirty="0" smtClean="0">
                <a:solidFill>
                  <a:schemeClr val="accent3"/>
                </a:solidFill>
              </a:rPr>
              <a:t/>
            </a:r>
            <a:br>
              <a:rPr lang="en-US" altLang="zh-CN" sz="2800" b="1" dirty="0" smtClean="0">
                <a:solidFill>
                  <a:schemeClr val="accent3"/>
                </a:solidFill>
              </a:rPr>
            </a:br>
            <a:r>
              <a:rPr lang="en-US" altLang="zh-CN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10:27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92D050"/>
                </a:solidFill>
              </a:rPr>
              <a:t>Sero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te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amavi</a:t>
            </a:r>
            <a:endParaRPr lang="en-US" sz="2800" b="1" dirty="0" smtClean="0">
              <a:solidFill>
                <a:srgbClr val="92D050"/>
              </a:solidFill>
            </a:endParaRPr>
          </a:p>
          <a:p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pulchritudo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tam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antiqua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et tam nova</a:t>
            </a:r>
          </a:p>
          <a:p>
            <a:r>
              <a:rPr lang="en-US" sz="2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sero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te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amavi</a:t>
            </a:r>
            <a:endParaRPr lang="en-US" sz="28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b="1" dirty="0" smtClean="0">
                <a:solidFill>
                  <a:srgbClr val="FFFF99"/>
                </a:solidFill>
              </a:rPr>
              <a:t>袮閃耀我</a:t>
            </a:r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zh-CN" altLang="en-US" sz="2400" b="1" dirty="0">
                <a:solidFill>
                  <a:srgbClr val="FFFF00"/>
                </a:solidFill>
              </a:rPr>
              <a:t>袮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照亮我</a:t>
            </a:r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zh-CN" altLang="en-US" sz="2400" b="1" dirty="0" smtClean="0">
                <a:solidFill>
                  <a:srgbClr val="FFC000"/>
                </a:solidFill>
              </a:rPr>
              <a:t>袮驅散我的失明</a:t>
            </a:r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en-US" altLang="zh-CN" sz="1800" b="1" dirty="0" smtClean="0">
                <a:solidFill>
                  <a:srgbClr val="C00000"/>
                </a:solidFill>
              </a:rPr>
              <a:t>10:27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>
                <a:solidFill>
                  <a:srgbClr val="FFC000"/>
                </a:solidFill>
              </a:rPr>
              <a:t>Coruscasti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FFFF00"/>
                </a:solidFill>
              </a:rPr>
              <a:t>Splenduisti</a:t>
            </a:r>
            <a:endParaRPr lang="en-US" sz="24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FF99"/>
                </a:solidFill>
              </a:rPr>
              <a:t>et </a:t>
            </a:r>
            <a:r>
              <a:rPr lang="en-US" sz="2400" b="1" dirty="0" err="1" smtClean="0">
                <a:solidFill>
                  <a:srgbClr val="FFFF99"/>
                </a:solidFill>
              </a:rPr>
              <a:t>fugasti</a:t>
            </a:r>
            <a:r>
              <a:rPr lang="en-US" sz="2400" b="1" dirty="0" smtClean="0">
                <a:solidFill>
                  <a:srgbClr val="FFFF99"/>
                </a:solidFill>
              </a:rPr>
              <a:t> </a:t>
            </a:r>
            <a:r>
              <a:rPr lang="en-US" sz="2400" b="1" dirty="0" err="1" smtClean="0">
                <a:solidFill>
                  <a:srgbClr val="FFFF99"/>
                </a:solidFill>
              </a:rPr>
              <a:t>caecitatem</a:t>
            </a:r>
            <a:r>
              <a:rPr lang="en-US" sz="2400" b="1" dirty="0" smtClean="0">
                <a:solidFill>
                  <a:srgbClr val="FFFF99"/>
                </a:solidFill>
              </a:rPr>
              <a:t> </a:t>
            </a:r>
            <a:r>
              <a:rPr lang="en-US" sz="2400" b="1" dirty="0" err="1" smtClean="0">
                <a:solidFill>
                  <a:srgbClr val="FFFF99"/>
                </a:solidFill>
              </a:rPr>
              <a:t>meam</a:t>
            </a:r>
            <a:endParaRPr lang="en-US" sz="24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905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zh-CN" altLang="en-US" sz="2400" b="1" dirty="0" smtClean="0">
                <a:solidFill>
                  <a:srgbClr val="FF00FF"/>
                </a:solidFill>
              </a:rPr>
              <a:t>袮對我呼出芬芳</a:t>
            </a:r>
            <a:r>
              <a:rPr lang="en-US" altLang="zh-CN" sz="2400" b="1" dirty="0" smtClean="0">
                <a:solidFill>
                  <a:schemeClr val="bg1"/>
                </a:solidFill>
              </a:rPr>
              <a:t/>
            </a:r>
            <a:br>
              <a:rPr lang="en-US" altLang="zh-CN" sz="2400" b="1" dirty="0" smtClean="0">
                <a:solidFill>
                  <a:schemeClr val="bg1"/>
                </a:solidFill>
              </a:rPr>
            </a:br>
            <a:r>
              <a:rPr lang="zh-CN" altLang="en-US" sz="2400" b="1" dirty="0" smtClean="0">
                <a:solidFill>
                  <a:srgbClr val="FF99CC"/>
                </a:solidFill>
              </a:rPr>
              <a:t>我聞到了</a:t>
            </a:r>
            <a:r>
              <a:rPr lang="en-US" altLang="zh-CN" sz="2400" b="1" dirty="0" smtClean="0">
                <a:solidFill>
                  <a:schemeClr val="bg1"/>
                </a:solidFill>
              </a:rPr>
              <a:t/>
            </a:r>
            <a:br>
              <a:rPr lang="en-US" altLang="zh-CN" sz="2400" b="1" dirty="0" smtClean="0">
                <a:solidFill>
                  <a:schemeClr val="bg1"/>
                </a:solidFill>
              </a:rPr>
            </a:br>
            <a:r>
              <a:rPr lang="zh-CN" altLang="en-US" sz="2400" b="1" dirty="0" smtClean="0">
                <a:solidFill>
                  <a:srgbClr val="CC00CC"/>
                </a:solidFill>
              </a:rPr>
              <a:t>我為袮的芬芳而呼吸</a:t>
            </a:r>
            <a:r>
              <a:rPr lang="en-US" altLang="zh-CN" sz="2000" b="1" dirty="0" smtClean="0">
                <a:solidFill>
                  <a:srgbClr val="CC00CC"/>
                </a:solidFill>
              </a:rPr>
              <a:t>     </a:t>
            </a:r>
            <a:r>
              <a:rPr lang="en-US" altLang="zh-CN" sz="2000" b="1" dirty="0" smtClean="0">
                <a:solidFill>
                  <a:srgbClr val="FF00FF"/>
                </a:solidFill>
              </a:rPr>
              <a:t>10:27</a:t>
            </a:r>
            <a:endParaRPr lang="en-US" sz="2000" b="1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7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Fragrasti</a:t>
            </a:r>
            <a:endParaRPr lang="en-US" sz="24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et </a:t>
            </a:r>
            <a:r>
              <a:rPr lang="en-US" sz="2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duxi</a:t>
            </a:r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spiritum</a:t>
            </a:r>
            <a:endParaRPr lang="en-US" sz="24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et </a:t>
            </a:r>
            <a:r>
              <a:rPr lang="en-US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anhelo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tibi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274638"/>
            <a:ext cx="3048000" cy="1325562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b="1" dirty="0" smtClean="0">
                <a:solidFill>
                  <a:srgbClr val="92D050"/>
                </a:solidFill>
              </a:rPr>
              <a:t>我嘗到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（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袮的滋味）</a:t>
            </a:r>
            <a:r>
              <a:rPr lang="en-US" altLang="zh-CN" sz="2400" b="1" dirty="0"/>
              <a:t/>
            </a:r>
            <a:br>
              <a:rPr lang="en-US" altLang="zh-CN" sz="2400" b="1" dirty="0"/>
            </a:br>
            <a:r>
              <a:rPr lang="zh-CN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我饑渴</a:t>
            </a:r>
            <a:r>
              <a:rPr lang="en-US" altLang="zh-CN" sz="2400" b="1" dirty="0" smtClean="0">
                <a:solidFill>
                  <a:schemeClr val="accent3">
                    <a:lumMod val="50000"/>
                  </a:schemeClr>
                </a:solidFill>
              </a:rPr>
              <a:t>	    </a:t>
            </a:r>
            <a:r>
              <a:rPr lang="en-US" altLang="zh-CN" sz="1800" b="1" dirty="0" smtClean="0">
                <a:solidFill>
                  <a:srgbClr val="003300"/>
                </a:solidFill>
              </a:rPr>
              <a:t>10:27</a:t>
            </a:r>
            <a:endParaRPr lang="en-US" sz="2400" b="1" dirty="0">
              <a:solidFill>
                <a:srgbClr val="00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>
                <a:solidFill>
                  <a:srgbClr val="92D050"/>
                </a:solidFill>
              </a:rPr>
              <a:t>gustavi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et </a:t>
            </a:r>
            <a:r>
              <a:rPr lang="en-US" sz="2400" b="1" dirty="0" err="1" smtClean="0">
                <a:solidFill>
                  <a:schemeClr val="bg1"/>
                </a:solidFill>
              </a:rPr>
              <a:t>esurio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et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sitio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828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zh-CN" altLang="en-US" sz="2000" dirty="0" smtClean="0">
                <a:solidFill>
                  <a:schemeClr val="bg1"/>
                </a:solidFill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袮接觸我</a:t>
            </a:r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zh-CN" altLang="en-US" sz="2400" b="1" dirty="0" smtClean="0">
                <a:solidFill>
                  <a:srgbClr val="FFFF00"/>
                </a:solidFill>
              </a:rPr>
              <a:t>我熾熱如焚的</a:t>
            </a:r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zh-CN" altLang="en-US" sz="2400" b="1" dirty="0" smtClean="0">
                <a:solidFill>
                  <a:srgbClr val="FFFF99"/>
                </a:solidFill>
              </a:rPr>
              <a:t>為得到袮的平安</a:t>
            </a:r>
            <a:r>
              <a:rPr lang="en-US" altLang="zh-CN" sz="2400" b="1" dirty="0" smtClean="0">
                <a:solidFill>
                  <a:srgbClr val="FFFF99"/>
                </a:solidFill>
              </a:rPr>
              <a:t/>
            </a:r>
            <a:br>
              <a:rPr lang="en-US" altLang="zh-CN" sz="2400" b="1" dirty="0" smtClean="0">
                <a:solidFill>
                  <a:srgbClr val="FFFF99"/>
                </a:solidFill>
              </a:rPr>
            </a:br>
            <a:r>
              <a:rPr lang="en-US" altLang="zh-CN" sz="1800" b="1" dirty="0" smtClean="0">
                <a:solidFill>
                  <a:schemeClr val="bg1"/>
                </a:solidFill>
              </a:rPr>
              <a:t>10:27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295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2400" b="1" dirty="0" smtClean="0">
                <a:solidFill>
                  <a:schemeClr val="bg1"/>
                </a:solidFill>
              </a:rPr>
              <a:t>tetigisti me</a:t>
            </a:r>
          </a:p>
          <a:p>
            <a:pPr algn="ctr">
              <a:buNone/>
            </a:pPr>
            <a:r>
              <a:rPr lang="it-IT" sz="2400" b="1" dirty="0" smtClean="0">
                <a:solidFill>
                  <a:srgbClr val="FFFF00"/>
                </a:solidFill>
              </a:rPr>
              <a:t>et exarsi </a:t>
            </a:r>
          </a:p>
          <a:p>
            <a:pPr algn="ctr">
              <a:buNone/>
            </a:pPr>
            <a:r>
              <a:rPr lang="it-IT" sz="2400" b="1" dirty="0" smtClean="0">
                <a:solidFill>
                  <a:srgbClr val="FFFF99"/>
                </a:solidFill>
              </a:rPr>
              <a:t>in pacem tuam</a:t>
            </a:r>
            <a:endParaRPr lang="en-US" sz="24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200" b="1" dirty="0" smtClean="0">
                <a:solidFill>
                  <a:schemeClr val="bg1">
                    <a:lumMod val="85000"/>
                  </a:schemeClr>
                </a:solidFill>
              </a:rPr>
              <a:t>第二部份：我的母親</a:t>
            </a:r>
            <a:endParaRPr lang="en-US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105400"/>
            <a:ext cx="8229600" cy="1371600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1219200"/>
          </a:xfrm>
          <a:prstGeom prst="rect">
            <a:avLst/>
          </a:prstGeom>
          <a:solidFill>
            <a:schemeClr val="accent6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FF00"/>
                </a:solidFill>
              </a:rPr>
              <a:t>主啊，為這按照袮慈悲的名字，我的救主、你的兒子的名字，在我母親為我哺乳之時，被我幼嫩之心深深吸飲及保留。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	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		      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3:4</a:t>
            </a: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rgbClr val="FFFF00"/>
                </a:solidFill>
              </a:rPr>
              <a:t>quoniam</a:t>
            </a:r>
            <a:r>
              <a:rPr lang="en-US" sz="2000" b="1" dirty="0" smtClean="0">
                <a:solidFill>
                  <a:srgbClr val="FFFF00"/>
                </a:solidFill>
              </a:rPr>
              <a:t> hoc </a:t>
            </a:r>
            <a:r>
              <a:rPr lang="en-US" sz="2000" b="1" dirty="0" err="1" smtClean="0">
                <a:solidFill>
                  <a:srgbClr val="FFFF00"/>
                </a:solidFill>
              </a:rPr>
              <a:t>nomen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secundum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misericordiam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tuam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domine</a:t>
            </a:r>
            <a:r>
              <a:rPr lang="en-US" sz="2000" b="1" dirty="0" smtClean="0">
                <a:solidFill>
                  <a:srgbClr val="FFFF00"/>
                </a:solidFill>
              </a:rPr>
              <a:t>, hoc </a:t>
            </a:r>
            <a:r>
              <a:rPr lang="en-US" sz="2000" b="1" dirty="0" err="1" smtClean="0">
                <a:solidFill>
                  <a:srgbClr val="FFFF00"/>
                </a:solidFill>
              </a:rPr>
              <a:t>nomen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00"/>
                </a:solidFill>
              </a:rPr>
              <a:t>salvatoris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mei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fili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tui</a:t>
            </a:r>
            <a:r>
              <a:rPr lang="en-US" sz="2000" b="1" dirty="0" smtClean="0">
                <a:solidFill>
                  <a:srgbClr val="FFFF00"/>
                </a:solidFill>
              </a:rPr>
              <a:t>, in ipso </a:t>
            </a:r>
            <a:r>
              <a:rPr lang="en-US" sz="2000" b="1" dirty="0" err="1" smtClean="0">
                <a:solidFill>
                  <a:srgbClr val="FFFF00"/>
                </a:solidFill>
              </a:rPr>
              <a:t>adhuc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lacte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matris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tenerum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cor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meum</a:t>
            </a:r>
            <a:r>
              <a:rPr lang="en-US" sz="2000" b="1" dirty="0" smtClean="0">
                <a:solidFill>
                  <a:srgbClr val="FFFF00"/>
                </a:solidFill>
              </a:rPr>
              <a:t> pie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00"/>
                </a:solidFill>
              </a:rPr>
              <a:t>biberat</a:t>
            </a:r>
            <a:r>
              <a:rPr lang="en-US" sz="2000" b="1" dirty="0" smtClean="0">
                <a:solidFill>
                  <a:srgbClr val="FFFF00"/>
                </a:solidFill>
              </a:rPr>
              <a:t> et </a:t>
            </a:r>
            <a:r>
              <a:rPr lang="en-US" sz="2000" b="1" dirty="0" err="1" smtClean="0">
                <a:solidFill>
                  <a:srgbClr val="FFFF00"/>
                </a:solidFill>
              </a:rPr>
              <a:t>alte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retinebat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3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90500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FF99"/>
                </a:solidFill>
              </a:rPr>
              <a:t>造物者創造我是美善的，祂本身是我的美善，在祂面前，我用一個孩子能夠有的，來為祂的所有美善而歡騰。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這就是我的罪：不是從祂那裡，</a:t>
            </a:r>
            <a:r>
              <a:rPr lang="en-US" altLang="zh-CN" sz="2000" b="1" dirty="0" smtClean="0">
                <a:solidFill>
                  <a:schemeClr val="bg1"/>
                </a:solidFill>
              </a:rPr>
              <a:t/>
            </a:r>
            <a:br>
              <a:rPr lang="en-US" altLang="zh-CN" sz="2000" b="1" dirty="0" smtClean="0">
                <a:solidFill>
                  <a:schemeClr val="bg1"/>
                </a:solidFill>
              </a:rPr>
            </a:br>
            <a:r>
              <a:rPr lang="zh-CN" altLang="en-US" sz="2000" b="1" dirty="0" smtClean="0">
                <a:solidFill>
                  <a:schemeClr val="bg1"/>
                </a:solidFill>
              </a:rPr>
              <a:t>而是在祂的創造物、我本身和其他一切之中，追求快樂，追求超脫，追求真理，因此我便陷入於痛苦、混亂和錯謬之中。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                                  </a:t>
            </a:r>
            <a:r>
              <a:rPr lang="en-US" altLang="zh-CN" sz="1800" b="1" dirty="0" smtClean="0">
                <a:solidFill>
                  <a:srgbClr val="FFC000"/>
                </a:solidFill>
              </a:rPr>
              <a:t>1:20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bonus ergo </a:t>
            </a:r>
            <a:r>
              <a:rPr lang="en-US" sz="2000" b="1" dirty="0" err="1" smtClean="0">
                <a:solidFill>
                  <a:schemeClr val="bg1"/>
                </a:solidFill>
              </a:rPr>
              <a:t>est</a:t>
            </a:r>
            <a:r>
              <a:rPr lang="en-US" sz="2000" b="1" dirty="0" smtClean="0">
                <a:solidFill>
                  <a:schemeClr val="bg1"/>
                </a:solidFill>
              </a:rPr>
              <a:t> qui </a:t>
            </a:r>
            <a:r>
              <a:rPr lang="en-US" sz="2000" b="1" dirty="0" err="1" smtClean="0">
                <a:solidFill>
                  <a:schemeClr val="bg1"/>
                </a:solidFill>
              </a:rPr>
              <a:t>fecit</a:t>
            </a:r>
            <a:r>
              <a:rPr lang="en-US" sz="2000" b="1" dirty="0" smtClean="0">
                <a:solidFill>
                  <a:schemeClr val="bg1"/>
                </a:solidFill>
              </a:rPr>
              <a:t> me, et ipse </a:t>
            </a:r>
            <a:r>
              <a:rPr lang="en-US" sz="2000" b="1" dirty="0" err="1" smtClean="0">
                <a:solidFill>
                  <a:schemeClr val="bg1"/>
                </a:solidFill>
              </a:rPr>
              <a:t>est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bonum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meum</a:t>
            </a:r>
            <a:r>
              <a:rPr lang="en-US" sz="2000" b="1" dirty="0" smtClean="0">
                <a:solidFill>
                  <a:schemeClr val="bg1"/>
                </a:solidFill>
              </a:rPr>
              <a:t>, et </a:t>
            </a:r>
            <a:r>
              <a:rPr lang="en-US" sz="2000" b="1" dirty="0" err="1" smtClean="0">
                <a:solidFill>
                  <a:schemeClr val="bg1"/>
                </a:solidFill>
              </a:rPr>
              <a:t>illi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exulto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bonis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omnibus, </a:t>
            </a:r>
            <a:r>
              <a:rPr lang="en-US" sz="2000" b="1" dirty="0" err="1" smtClean="0">
                <a:solidFill>
                  <a:schemeClr val="bg1"/>
                </a:solidFill>
              </a:rPr>
              <a:t>quibus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etiam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puer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eram</a:t>
            </a:r>
            <a:r>
              <a:rPr lang="en-US" sz="2000" b="1" dirty="0" smtClean="0">
                <a:solidFill>
                  <a:schemeClr val="bg1"/>
                </a:solidFill>
              </a:rPr>
              <a:t>. hoc </a:t>
            </a:r>
            <a:r>
              <a:rPr lang="en-US" sz="2000" b="1" dirty="0" err="1" smtClean="0">
                <a:solidFill>
                  <a:schemeClr val="bg1"/>
                </a:solidFill>
              </a:rPr>
              <a:t>enim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peccabam</a:t>
            </a:r>
            <a:r>
              <a:rPr lang="en-US" sz="2000" b="1" dirty="0" smtClean="0">
                <a:solidFill>
                  <a:schemeClr val="bg1"/>
                </a:solidFill>
              </a:rPr>
              <a:t>, quod non in ipso,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Sed</a:t>
            </a:r>
            <a:r>
              <a:rPr lang="en-US" sz="2000" b="1" dirty="0" smtClean="0">
                <a:solidFill>
                  <a:schemeClr val="bg1"/>
                </a:solidFill>
              </a:rPr>
              <a:t> in </a:t>
            </a:r>
            <a:r>
              <a:rPr lang="en-US" sz="2000" b="1" dirty="0" err="1" smtClean="0">
                <a:solidFill>
                  <a:schemeClr val="bg1"/>
                </a:solidFill>
              </a:rPr>
              <a:t>creaturis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eius</a:t>
            </a:r>
            <a:r>
              <a:rPr lang="en-US" sz="2000" b="1" dirty="0" smtClean="0">
                <a:solidFill>
                  <a:schemeClr val="bg1"/>
                </a:solidFill>
              </a:rPr>
              <a:t>, me </a:t>
            </a:r>
            <a:r>
              <a:rPr lang="en-US" sz="2000" b="1" dirty="0" err="1" smtClean="0">
                <a:solidFill>
                  <a:schemeClr val="bg1"/>
                </a:solidFill>
              </a:rPr>
              <a:t>atque</a:t>
            </a:r>
            <a:r>
              <a:rPr lang="en-US" sz="2000" b="1" dirty="0" smtClean="0">
                <a:solidFill>
                  <a:schemeClr val="bg1"/>
                </a:solidFill>
              </a:rPr>
              <a:t> ceteris, </a:t>
            </a:r>
            <a:r>
              <a:rPr lang="en-US" sz="2000" b="1" dirty="0" err="1" smtClean="0">
                <a:solidFill>
                  <a:schemeClr val="bg1"/>
                </a:solidFill>
              </a:rPr>
              <a:t>voluptates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sublimitates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veritates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quaerebam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atque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ita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inruebam</a:t>
            </a:r>
            <a:r>
              <a:rPr lang="en-US" sz="2000" b="1" dirty="0" smtClean="0">
                <a:solidFill>
                  <a:schemeClr val="bg1"/>
                </a:solidFill>
              </a:rPr>
              <a:t> in </a:t>
            </a:r>
            <a:r>
              <a:rPr lang="en-US" sz="2000" b="1" dirty="0" err="1" smtClean="0">
                <a:solidFill>
                  <a:schemeClr val="bg1"/>
                </a:solidFill>
              </a:rPr>
              <a:t>dolores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confusiones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errores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2000" b="1" dirty="0" smtClean="0">
                <a:solidFill>
                  <a:schemeClr val="bg1"/>
                </a:solidFill>
              </a:rPr>
              <a:t>大約有九年之久，我深陷泥垢中，在黑暗和錯誤中，我屢次想站起來，可是我沉溺得更深，無時或刻，一如袮所愛的貞潔、虔誠、嚴謹的節 婦，雖則因希望而喜樂，但依舊痛哭哀働，在任何時刻不斷的祈禱，繼續為我向你發出哀號，她的祈禱到達袮面前，袮卻讓我繼續在黑暗中打滾。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			    </a:t>
            </a:r>
            <a:r>
              <a:rPr lang="en-US" altLang="zh-CN" sz="1800" b="1" dirty="0" smtClean="0">
                <a:solidFill>
                  <a:srgbClr val="00B0F0"/>
                </a:solidFill>
              </a:rPr>
              <a:t>3:11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81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900" b="1" dirty="0" err="1" smtClean="0">
                <a:solidFill>
                  <a:schemeClr val="bg1"/>
                </a:solidFill>
              </a:rPr>
              <a:t>nam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novem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ferme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anni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secuti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sunt</a:t>
            </a:r>
            <a:r>
              <a:rPr lang="en-US" sz="1900" b="1" dirty="0" smtClean="0">
                <a:solidFill>
                  <a:schemeClr val="bg1"/>
                </a:solidFill>
              </a:rPr>
              <a:t>, </a:t>
            </a:r>
            <a:r>
              <a:rPr lang="en-US" sz="1900" b="1" dirty="0" err="1" smtClean="0">
                <a:solidFill>
                  <a:schemeClr val="bg1"/>
                </a:solidFill>
              </a:rPr>
              <a:t>quibus</a:t>
            </a:r>
            <a:r>
              <a:rPr lang="en-US" sz="1900" b="1" dirty="0" smtClean="0">
                <a:solidFill>
                  <a:schemeClr val="bg1"/>
                </a:solidFill>
              </a:rPr>
              <a:t> ego in </a:t>
            </a:r>
            <a:r>
              <a:rPr lang="en-US" sz="1900" b="1" dirty="0" err="1" smtClean="0">
                <a:solidFill>
                  <a:schemeClr val="bg1"/>
                </a:solidFill>
              </a:rPr>
              <a:t>illo</a:t>
            </a:r>
            <a:r>
              <a:rPr lang="en-US" sz="1900" b="1" dirty="0" smtClean="0">
                <a:solidFill>
                  <a:schemeClr val="bg1"/>
                </a:solidFill>
              </a:rPr>
              <a:t> limo </a:t>
            </a:r>
            <a:r>
              <a:rPr lang="en-US" sz="1900" b="1" dirty="0" err="1" smtClean="0">
                <a:solidFill>
                  <a:schemeClr val="bg1"/>
                </a:solidFill>
              </a:rPr>
              <a:t>profundi</a:t>
            </a:r>
            <a:r>
              <a:rPr lang="en-US" sz="1900" b="1" dirty="0" smtClean="0">
                <a:solidFill>
                  <a:schemeClr val="bg1"/>
                </a:solidFill>
              </a:rPr>
              <a:t> ac </a:t>
            </a:r>
            <a:r>
              <a:rPr lang="en-US" sz="1900" b="1" dirty="0" err="1" smtClean="0">
                <a:solidFill>
                  <a:schemeClr val="bg1"/>
                </a:solidFill>
              </a:rPr>
              <a:t>tenebris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sz="1900" b="1" dirty="0" err="1" smtClean="0">
                <a:solidFill>
                  <a:schemeClr val="bg1"/>
                </a:solidFill>
              </a:rPr>
              <a:t>falsitatis</a:t>
            </a:r>
            <a:r>
              <a:rPr lang="en-US" sz="1900" b="1" dirty="0" smtClean="0">
                <a:solidFill>
                  <a:schemeClr val="bg1"/>
                </a:solidFill>
              </a:rPr>
              <a:t>, cum </a:t>
            </a:r>
            <a:r>
              <a:rPr lang="en-US" sz="1900" b="1" dirty="0" err="1" smtClean="0">
                <a:solidFill>
                  <a:schemeClr val="bg1"/>
                </a:solidFill>
              </a:rPr>
              <a:t>saepe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surgere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conarer</a:t>
            </a:r>
            <a:r>
              <a:rPr lang="en-US" sz="1900" b="1" dirty="0" smtClean="0">
                <a:solidFill>
                  <a:schemeClr val="bg1"/>
                </a:solidFill>
              </a:rPr>
              <a:t> et </a:t>
            </a:r>
            <a:r>
              <a:rPr lang="en-US" sz="1900" b="1" dirty="0" err="1" smtClean="0">
                <a:solidFill>
                  <a:schemeClr val="bg1"/>
                </a:solidFill>
              </a:rPr>
              <a:t>gravius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alliderer</a:t>
            </a:r>
            <a:r>
              <a:rPr lang="en-US" sz="1900" b="1" dirty="0" smtClean="0">
                <a:solidFill>
                  <a:schemeClr val="bg1"/>
                </a:solidFill>
              </a:rPr>
              <a:t>, </a:t>
            </a:r>
            <a:r>
              <a:rPr lang="en-US" sz="1900" b="1" dirty="0" err="1" smtClean="0">
                <a:solidFill>
                  <a:schemeClr val="bg1"/>
                </a:solidFill>
              </a:rPr>
              <a:t>volutatus</a:t>
            </a:r>
            <a:r>
              <a:rPr lang="en-US" sz="1900" b="1" dirty="0" smtClean="0">
                <a:solidFill>
                  <a:schemeClr val="bg1"/>
                </a:solidFill>
              </a:rPr>
              <a:t> sum; cum </a:t>
            </a:r>
            <a:r>
              <a:rPr lang="en-US" sz="1900" b="1" dirty="0" err="1" smtClean="0">
                <a:solidFill>
                  <a:schemeClr val="bg1"/>
                </a:solidFill>
              </a:rPr>
              <a:t>tamen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sz="1900" b="1" dirty="0" err="1" smtClean="0">
                <a:solidFill>
                  <a:schemeClr val="bg1"/>
                </a:solidFill>
              </a:rPr>
              <a:t>illa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vidua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casta</a:t>
            </a:r>
            <a:r>
              <a:rPr lang="en-US" sz="1900" b="1" dirty="0" smtClean="0">
                <a:solidFill>
                  <a:schemeClr val="bg1"/>
                </a:solidFill>
              </a:rPr>
              <a:t>, </a:t>
            </a:r>
            <a:r>
              <a:rPr lang="en-US" sz="1900" b="1" dirty="0" err="1" smtClean="0">
                <a:solidFill>
                  <a:schemeClr val="bg1"/>
                </a:solidFill>
              </a:rPr>
              <a:t>pia</a:t>
            </a:r>
            <a:r>
              <a:rPr lang="en-US" sz="1900" b="1" dirty="0" smtClean="0">
                <a:solidFill>
                  <a:schemeClr val="bg1"/>
                </a:solidFill>
              </a:rPr>
              <a:t> et </a:t>
            </a:r>
            <a:r>
              <a:rPr lang="en-US" sz="1900" b="1" dirty="0" err="1" smtClean="0">
                <a:solidFill>
                  <a:schemeClr val="bg1"/>
                </a:solidFill>
              </a:rPr>
              <a:t>sobria</a:t>
            </a:r>
            <a:r>
              <a:rPr lang="en-US" sz="1900" b="1" dirty="0" smtClean="0">
                <a:solidFill>
                  <a:schemeClr val="bg1"/>
                </a:solidFill>
              </a:rPr>
              <a:t>, </a:t>
            </a:r>
            <a:r>
              <a:rPr lang="en-US" sz="1900" b="1" dirty="0" err="1" smtClean="0">
                <a:solidFill>
                  <a:schemeClr val="bg1"/>
                </a:solidFill>
              </a:rPr>
              <a:t>quales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amas</a:t>
            </a:r>
            <a:r>
              <a:rPr lang="en-US" sz="1900" b="1" dirty="0" smtClean="0">
                <a:solidFill>
                  <a:schemeClr val="bg1"/>
                </a:solidFill>
              </a:rPr>
              <a:t>, </a:t>
            </a:r>
            <a:r>
              <a:rPr lang="en-US" sz="1900" b="1" dirty="0" err="1" smtClean="0">
                <a:solidFill>
                  <a:schemeClr val="bg1"/>
                </a:solidFill>
              </a:rPr>
              <a:t>iam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quidem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spe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alacrior</a:t>
            </a:r>
            <a:r>
              <a:rPr lang="en-US" sz="1900" b="1" dirty="0" smtClean="0">
                <a:solidFill>
                  <a:schemeClr val="bg1"/>
                </a:solidFill>
              </a:rPr>
              <a:t>, </a:t>
            </a:r>
            <a:r>
              <a:rPr lang="en-US" sz="1900" b="1" dirty="0" err="1" smtClean="0">
                <a:solidFill>
                  <a:schemeClr val="bg1"/>
                </a:solidFill>
              </a:rPr>
              <a:t>sed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fletu</a:t>
            </a:r>
            <a:r>
              <a:rPr lang="en-US" sz="1900" b="1" dirty="0" smtClean="0">
                <a:solidFill>
                  <a:schemeClr val="bg1"/>
                </a:solidFill>
              </a:rPr>
              <a:t> et </a:t>
            </a:r>
          </a:p>
          <a:p>
            <a:pPr>
              <a:buNone/>
            </a:pPr>
            <a:r>
              <a:rPr lang="en-US" sz="1900" b="1" dirty="0" err="1" smtClean="0">
                <a:solidFill>
                  <a:schemeClr val="bg1"/>
                </a:solidFill>
              </a:rPr>
              <a:t>gemitu</a:t>
            </a:r>
            <a:r>
              <a:rPr lang="en-US" sz="1900" b="1" dirty="0" smtClean="0">
                <a:solidFill>
                  <a:schemeClr val="bg1"/>
                </a:solidFill>
              </a:rPr>
              <a:t> non </a:t>
            </a:r>
            <a:r>
              <a:rPr lang="en-US" sz="1900" b="1" dirty="0" err="1" smtClean="0">
                <a:solidFill>
                  <a:schemeClr val="bg1"/>
                </a:solidFill>
              </a:rPr>
              <a:t>segnior</a:t>
            </a:r>
            <a:r>
              <a:rPr lang="en-US" sz="1900" b="1" dirty="0" smtClean="0">
                <a:solidFill>
                  <a:schemeClr val="bg1"/>
                </a:solidFill>
              </a:rPr>
              <a:t>, non </a:t>
            </a:r>
            <a:r>
              <a:rPr lang="en-US" sz="1900" b="1" dirty="0" err="1" smtClean="0">
                <a:solidFill>
                  <a:schemeClr val="bg1"/>
                </a:solidFill>
              </a:rPr>
              <a:t>desineret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horis</a:t>
            </a:r>
            <a:r>
              <a:rPr lang="en-US" sz="1900" b="1" dirty="0" smtClean="0">
                <a:solidFill>
                  <a:schemeClr val="bg1"/>
                </a:solidFill>
              </a:rPr>
              <a:t> omnibus </a:t>
            </a:r>
            <a:r>
              <a:rPr lang="en-US" sz="1900" b="1" dirty="0" err="1" smtClean="0">
                <a:solidFill>
                  <a:schemeClr val="bg1"/>
                </a:solidFill>
              </a:rPr>
              <a:t>orationum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suarum</a:t>
            </a:r>
            <a:r>
              <a:rPr lang="en-US" sz="1900" b="1" dirty="0" smtClean="0">
                <a:solidFill>
                  <a:schemeClr val="bg1"/>
                </a:solidFill>
              </a:rPr>
              <a:t> de me </a:t>
            </a:r>
            <a:r>
              <a:rPr lang="en-US" sz="1900" b="1" dirty="0" err="1" smtClean="0">
                <a:solidFill>
                  <a:schemeClr val="bg1"/>
                </a:solidFill>
              </a:rPr>
              <a:t>plangere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sz="1900" b="1" dirty="0" smtClean="0">
                <a:solidFill>
                  <a:schemeClr val="bg1"/>
                </a:solidFill>
              </a:rPr>
              <a:t>ad </a:t>
            </a:r>
            <a:r>
              <a:rPr lang="en-US" sz="1900" b="1" dirty="0" err="1" smtClean="0">
                <a:solidFill>
                  <a:schemeClr val="bg1"/>
                </a:solidFill>
              </a:rPr>
              <a:t>te</a:t>
            </a:r>
            <a:r>
              <a:rPr lang="en-US" sz="1900" b="1" dirty="0" smtClean="0">
                <a:solidFill>
                  <a:schemeClr val="bg1"/>
                </a:solidFill>
              </a:rPr>
              <a:t>, et </a:t>
            </a:r>
            <a:r>
              <a:rPr lang="en-US" sz="1900" b="1" dirty="0" err="1" smtClean="0">
                <a:solidFill>
                  <a:schemeClr val="bg1"/>
                </a:solidFill>
              </a:rPr>
              <a:t>intrabant</a:t>
            </a:r>
            <a:r>
              <a:rPr lang="en-US" sz="1900" b="1" dirty="0" smtClean="0">
                <a:solidFill>
                  <a:schemeClr val="bg1"/>
                </a:solidFill>
              </a:rPr>
              <a:t> in </a:t>
            </a:r>
            <a:r>
              <a:rPr lang="en-US" sz="1900" b="1" dirty="0" err="1" smtClean="0">
                <a:solidFill>
                  <a:schemeClr val="bg1"/>
                </a:solidFill>
              </a:rPr>
              <a:t>conspectum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tuum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preces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eius</a:t>
            </a:r>
            <a:r>
              <a:rPr lang="en-US" sz="1900" b="1" dirty="0" smtClean="0">
                <a:solidFill>
                  <a:schemeClr val="bg1"/>
                </a:solidFill>
              </a:rPr>
              <a:t>, et </a:t>
            </a:r>
            <a:r>
              <a:rPr lang="en-US" sz="1900" b="1" dirty="0" err="1" smtClean="0">
                <a:solidFill>
                  <a:schemeClr val="bg1"/>
                </a:solidFill>
              </a:rPr>
              <a:t>tamen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dimittebas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adhuc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volvi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sz="1900" b="1" dirty="0" smtClean="0">
                <a:solidFill>
                  <a:schemeClr val="bg1"/>
                </a:solidFill>
              </a:rPr>
              <a:t>et </a:t>
            </a:r>
            <a:r>
              <a:rPr lang="en-US" sz="1900" b="1" dirty="0" err="1" smtClean="0">
                <a:solidFill>
                  <a:schemeClr val="bg1"/>
                </a:solidFill>
              </a:rPr>
              <a:t>involvi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illa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caligine</a:t>
            </a:r>
            <a:r>
              <a:rPr lang="en-US" sz="1900" b="1" dirty="0" smtClean="0">
                <a:solidFill>
                  <a:schemeClr val="bg1"/>
                </a:solidFill>
              </a:rPr>
              <a:t>.</a:t>
            </a:r>
            <a:endParaRPr lang="en-US" altLang="zh-CN" sz="19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419600"/>
            <a:ext cx="8229600" cy="2209800"/>
          </a:xfrm>
          <a:prstGeom prst="rect">
            <a:avLst/>
          </a:prstGeom>
          <a:solidFill>
            <a:schemeClr val="accent3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0574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2000" b="1" dirty="0" smtClean="0">
                <a:solidFill>
                  <a:srgbClr val="66FF33"/>
                </a:solidFill>
              </a:rPr>
              <a:t>我的母親請他（主教）來和我作一次談話，駁斥我的錯誤，引導我去惡從善，如果他遇到合適的物件，就是如此做的，可是，他拒絕了，事後我才懂得他這個決定的明智。他說，我還不肯受教，一如我母親告知他的，由於我接受了這異端（摩尼教），還是意氣洋洋，喜歡用狡猾的問題難倒了好些知識比較淺薄的人。正如她給他說：“讓他獨處一會兒，你只要為他祈求天主，他會在書本中發現自己的錯誤和不虔誠。”           </a:t>
            </a:r>
            <a:r>
              <a:rPr lang="en-US" altLang="zh-CN" sz="2000" b="1" dirty="0" smtClean="0">
                <a:solidFill>
                  <a:srgbClr val="66FF33"/>
                </a:solidFill>
              </a:rPr>
              <a:t>			                     </a:t>
            </a:r>
            <a:r>
              <a:rPr lang="en-US" altLang="zh-CN" sz="1800" b="1" dirty="0" smtClean="0">
                <a:solidFill>
                  <a:srgbClr val="CCFF33"/>
                </a:solidFill>
              </a:rPr>
              <a:t>3:12</a:t>
            </a:r>
            <a:r>
              <a:rPr lang="en-US" altLang="zh-CN" sz="2000" dirty="0" smtClean="0">
                <a:solidFill>
                  <a:srgbClr val="92D050"/>
                </a:solidFill>
              </a:rPr>
              <a:t/>
            </a:r>
            <a:br>
              <a:rPr lang="en-US" altLang="zh-CN" sz="2000" dirty="0" smtClean="0">
                <a:solidFill>
                  <a:srgbClr val="92D050"/>
                </a:solidFill>
              </a:rPr>
            </a:b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220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b="1" dirty="0" err="1" smtClean="0">
                <a:solidFill>
                  <a:srgbClr val="99CC00"/>
                </a:solidFill>
              </a:rPr>
              <a:t>quem</a:t>
            </a:r>
            <a:r>
              <a:rPr lang="en-US" sz="1800" b="1" dirty="0" smtClean="0">
                <a:solidFill>
                  <a:srgbClr val="99CC00"/>
                </a:solidFill>
              </a:rPr>
              <a:t> cum </a:t>
            </a:r>
            <a:r>
              <a:rPr lang="en-US" sz="1800" b="1" dirty="0" err="1" smtClean="0">
                <a:solidFill>
                  <a:srgbClr val="99CC00"/>
                </a:solidFill>
              </a:rPr>
              <a:t>illa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femina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rogasset</a:t>
            </a:r>
            <a:r>
              <a:rPr lang="en-US" sz="1800" b="1" dirty="0" smtClean="0">
                <a:solidFill>
                  <a:srgbClr val="99CC00"/>
                </a:solidFill>
              </a:rPr>
              <a:t>, </a:t>
            </a:r>
            <a:r>
              <a:rPr lang="en-US" sz="1800" b="1" dirty="0" err="1" smtClean="0">
                <a:solidFill>
                  <a:srgbClr val="99CC00"/>
                </a:solidFill>
              </a:rPr>
              <a:t>ut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dignaretur</a:t>
            </a:r>
            <a:r>
              <a:rPr lang="en-US" sz="1800" b="1" dirty="0" smtClean="0">
                <a:solidFill>
                  <a:srgbClr val="99CC00"/>
                </a:solidFill>
              </a:rPr>
              <a:t> mecum </a:t>
            </a:r>
            <a:r>
              <a:rPr lang="en-US" sz="1800" b="1" dirty="0" err="1" smtClean="0">
                <a:solidFill>
                  <a:srgbClr val="99CC00"/>
                </a:solidFill>
              </a:rPr>
              <a:t>conloqui</a:t>
            </a:r>
            <a:r>
              <a:rPr lang="en-US" sz="1800" b="1" dirty="0" smtClean="0">
                <a:solidFill>
                  <a:srgbClr val="99CC00"/>
                </a:solidFill>
              </a:rPr>
              <a:t>, et </a:t>
            </a:r>
            <a:r>
              <a:rPr lang="en-US" sz="1800" b="1" dirty="0" err="1" smtClean="0">
                <a:solidFill>
                  <a:srgbClr val="99CC00"/>
                </a:solidFill>
              </a:rPr>
              <a:t>refellere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errores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</a:p>
          <a:p>
            <a:pPr>
              <a:buNone/>
            </a:pPr>
            <a:r>
              <a:rPr lang="en-US" sz="1800" b="1" dirty="0" err="1" smtClean="0">
                <a:solidFill>
                  <a:srgbClr val="99CC00"/>
                </a:solidFill>
              </a:rPr>
              <a:t>meos</a:t>
            </a:r>
            <a:r>
              <a:rPr lang="en-US" sz="1800" b="1" dirty="0" smtClean="0">
                <a:solidFill>
                  <a:srgbClr val="99CC00"/>
                </a:solidFill>
              </a:rPr>
              <a:t>, et </a:t>
            </a:r>
            <a:r>
              <a:rPr lang="en-US" sz="1800" b="1" dirty="0" err="1" smtClean="0">
                <a:solidFill>
                  <a:srgbClr val="99CC00"/>
                </a:solidFill>
              </a:rPr>
              <a:t>dedocere</a:t>
            </a:r>
            <a:r>
              <a:rPr lang="en-US" sz="1800" b="1" dirty="0" smtClean="0">
                <a:solidFill>
                  <a:srgbClr val="99CC00"/>
                </a:solidFill>
              </a:rPr>
              <a:t> me mala ac </a:t>
            </a:r>
            <a:r>
              <a:rPr lang="en-US" sz="1800" b="1" dirty="0" err="1" smtClean="0">
                <a:solidFill>
                  <a:srgbClr val="99CC00"/>
                </a:solidFill>
              </a:rPr>
              <a:t>docere</a:t>
            </a:r>
            <a:r>
              <a:rPr lang="en-US" sz="1800" b="1" dirty="0" smtClean="0">
                <a:solidFill>
                  <a:srgbClr val="99CC00"/>
                </a:solidFill>
              </a:rPr>
              <a:t> bona -- </a:t>
            </a:r>
            <a:r>
              <a:rPr lang="en-US" sz="1800" b="1" dirty="0" err="1" smtClean="0">
                <a:solidFill>
                  <a:srgbClr val="99CC00"/>
                </a:solidFill>
              </a:rPr>
              <a:t>faciebat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enim</a:t>
            </a:r>
            <a:r>
              <a:rPr lang="en-US" sz="1800" b="1" dirty="0" smtClean="0">
                <a:solidFill>
                  <a:srgbClr val="99CC00"/>
                </a:solidFill>
              </a:rPr>
              <a:t> hoc, quos forte </a:t>
            </a:r>
            <a:r>
              <a:rPr lang="en-US" sz="1800" b="1" dirty="0" err="1" smtClean="0">
                <a:solidFill>
                  <a:srgbClr val="99CC00"/>
                </a:solidFill>
              </a:rPr>
              <a:t>idoneos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</a:p>
          <a:p>
            <a:pPr>
              <a:buNone/>
            </a:pPr>
            <a:r>
              <a:rPr lang="en-US" sz="1800" b="1" dirty="0" err="1" smtClean="0">
                <a:solidFill>
                  <a:srgbClr val="99CC00"/>
                </a:solidFill>
              </a:rPr>
              <a:t>invenisset</a:t>
            </a:r>
            <a:r>
              <a:rPr lang="en-US" sz="1800" b="1" dirty="0" smtClean="0">
                <a:solidFill>
                  <a:srgbClr val="99CC00"/>
                </a:solidFill>
              </a:rPr>
              <a:t> -- </a:t>
            </a:r>
            <a:r>
              <a:rPr lang="en-US" sz="1800" b="1" dirty="0" err="1" smtClean="0">
                <a:solidFill>
                  <a:srgbClr val="99CC00"/>
                </a:solidFill>
              </a:rPr>
              <a:t>noluit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ille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prudenter</a:t>
            </a:r>
            <a:r>
              <a:rPr lang="en-US" sz="1800" b="1" dirty="0" smtClean="0">
                <a:solidFill>
                  <a:srgbClr val="99CC00"/>
                </a:solidFill>
              </a:rPr>
              <a:t> sane, quantum </a:t>
            </a:r>
            <a:r>
              <a:rPr lang="en-US" sz="1800" b="1" dirty="0" err="1" smtClean="0">
                <a:solidFill>
                  <a:srgbClr val="99CC00"/>
                </a:solidFill>
              </a:rPr>
              <a:t>sensi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postea</a:t>
            </a:r>
            <a:r>
              <a:rPr lang="en-US" sz="1800" b="1" dirty="0" smtClean="0">
                <a:solidFill>
                  <a:srgbClr val="99CC00"/>
                </a:solidFill>
              </a:rPr>
              <a:t>. </a:t>
            </a:r>
            <a:r>
              <a:rPr lang="en-US" sz="1800" b="1" dirty="0" err="1" smtClean="0">
                <a:solidFill>
                  <a:srgbClr val="99CC00"/>
                </a:solidFill>
              </a:rPr>
              <a:t>respondit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enim</a:t>
            </a:r>
            <a:r>
              <a:rPr lang="en-US" sz="1800" b="1" dirty="0" smtClean="0">
                <a:solidFill>
                  <a:srgbClr val="99CC00"/>
                </a:solidFill>
              </a:rPr>
              <a:t> me </a:t>
            </a:r>
          </a:p>
          <a:p>
            <a:pPr>
              <a:buNone/>
            </a:pPr>
            <a:r>
              <a:rPr lang="en-US" sz="1800" b="1" dirty="0" err="1" smtClean="0">
                <a:solidFill>
                  <a:srgbClr val="99CC00"/>
                </a:solidFill>
              </a:rPr>
              <a:t>adhuc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esse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indocilem</a:t>
            </a:r>
            <a:r>
              <a:rPr lang="en-US" sz="1800" b="1" dirty="0" smtClean="0">
                <a:solidFill>
                  <a:srgbClr val="99CC00"/>
                </a:solidFill>
              </a:rPr>
              <a:t>, et quod </a:t>
            </a:r>
            <a:r>
              <a:rPr lang="en-US" sz="1800" b="1" dirty="0" err="1" smtClean="0">
                <a:solidFill>
                  <a:srgbClr val="99CC00"/>
                </a:solidFill>
              </a:rPr>
              <a:t>inflatus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essem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novitate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haeresis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illius</a:t>
            </a:r>
            <a:r>
              <a:rPr lang="en-US" sz="1800" b="1" dirty="0" smtClean="0">
                <a:solidFill>
                  <a:srgbClr val="99CC00"/>
                </a:solidFill>
              </a:rPr>
              <a:t>, et </a:t>
            </a:r>
            <a:r>
              <a:rPr lang="en-US" sz="1800" b="1" dirty="0" err="1" smtClean="0">
                <a:solidFill>
                  <a:srgbClr val="99CC00"/>
                </a:solidFill>
              </a:rPr>
              <a:t>nonnullis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</a:p>
          <a:p>
            <a:pPr>
              <a:buNone/>
            </a:pPr>
            <a:r>
              <a:rPr lang="en-US" sz="1800" b="1" dirty="0" err="1" smtClean="0">
                <a:solidFill>
                  <a:srgbClr val="99CC00"/>
                </a:solidFill>
              </a:rPr>
              <a:t>quaestiunculis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iam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multos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inperitos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exagitassem</a:t>
            </a:r>
            <a:r>
              <a:rPr lang="en-US" sz="1800" b="1" dirty="0" smtClean="0">
                <a:solidFill>
                  <a:srgbClr val="99CC00"/>
                </a:solidFill>
              </a:rPr>
              <a:t>, </a:t>
            </a:r>
            <a:r>
              <a:rPr lang="en-US" sz="1800" b="1" dirty="0" err="1" smtClean="0">
                <a:solidFill>
                  <a:srgbClr val="99CC00"/>
                </a:solidFill>
              </a:rPr>
              <a:t>sicut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illa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indicaverat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ei</a:t>
            </a:r>
            <a:r>
              <a:rPr lang="en-US" sz="1800" b="1" dirty="0" smtClean="0">
                <a:solidFill>
                  <a:srgbClr val="99CC00"/>
                </a:solidFill>
              </a:rPr>
              <a:t>. </a:t>
            </a:r>
            <a:r>
              <a:rPr lang="en-US" sz="1800" b="1" dirty="0" err="1" smtClean="0">
                <a:solidFill>
                  <a:srgbClr val="99CC00"/>
                </a:solidFill>
              </a:rPr>
              <a:t>sed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inquit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99CC00"/>
                </a:solidFill>
              </a:rPr>
              <a:t>sine </a:t>
            </a:r>
            <a:r>
              <a:rPr lang="en-US" sz="1800" b="1" dirty="0" err="1" smtClean="0">
                <a:solidFill>
                  <a:srgbClr val="99CC00"/>
                </a:solidFill>
              </a:rPr>
              <a:t>illum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ibi</a:t>
            </a:r>
            <a:r>
              <a:rPr lang="en-US" sz="1800" b="1" dirty="0" smtClean="0">
                <a:solidFill>
                  <a:srgbClr val="99CC00"/>
                </a:solidFill>
              </a:rPr>
              <a:t>. </a:t>
            </a:r>
            <a:r>
              <a:rPr lang="en-US" sz="1800" b="1" dirty="0" err="1" smtClean="0">
                <a:solidFill>
                  <a:srgbClr val="99CC00"/>
                </a:solidFill>
              </a:rPr>
              <a:t>tantum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roga</a:t>
            </a:r>
            <a:r>
              <a:rPr lang="en-US" sz="1800" b="1" dirty="0" smtClean="0">
                <a:solidFill>
                  <a:srgbClr val="99CC00"/>
                </a:solidFill>
              </a:rPr>
              <a:t> pro </a:t>
            </a:r>
            <a:r>
              <a:rPr lang="en-US" sz="1800" b="1" dirty="0" err="1" smtClean="0">
                <a:solidFill>
                  <a:srgbClr val="99CC00"/>
                </a:solidFill>
              </a:rPr>
              <a:t>eo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dominum</a:t>
            </a:r>
            <a:r>
              <a:rPr lang="en-US" sz="1800" b="1" dirty="0" smtClean="0">
                <a:solidFill>
                  <a:srgbClr val="99CC00"/>
                </a:solidFill>
              </a:rPr>
              <a:t>: ipse </a:t>
            </a:r>
            <a:r>
              <a:rPr lang="en-US" sz="1800" b="1" dirty="0" err="1" smtClean="0">
                <a:solidFill>
                  <a:srgbClr val="99CC00"/>
                </a:solidFill>
              </a:rPr>
              <a:t>legendo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reperiet</a:t>
            </a:r>
            <a:r>
              <a:rPr lang="en-US" sz="1800" b="1" dirty="0" smtClean="0">
                <a:solidFill>
                  <a:srgbClr val="99CC00"/>
                </a:solidFill>
              </a:rPr>
              <a:t>, </a:t>
            </a:r>
            <a:r>
              <a:rPr lang="en-US" sz="1800" b="1" dirty="0" err="1" smtClean="0">
                <a:solidFill>
                  <a:srgbClr val="99CC00"/>
                </a:solidFill>
              </a:rPr>
              <a:t>quis</a:t>
            </a:r>
            <a:r>
              <a:rPr lang="en-US" sz="1800" b="1" dirty="0" smtClean="0">
                <a:solidFill>
                  <a:srgbClr val="99CC00"/>
                </a:solidFill>
              </a:rPr>
              <a:t> </a:t>
            </a:r>
            <a:r>
              <a:rPr lang="en-US" sz="1800" b="1" dirty="0" err="1" smtClean="0">
                <a:solidFill>
                  <a:srgbClr val="99CC00"/>
                </a:solidFill>
              </a:rPr>
              <a:t>ille</a:t>
            </a:r>
            <a:r>
              <a:rPr lang="en-US" sz="1800" b="1" dirty="0" smtClean="0">
                <a:solidFill>
                  <a:srgbClr val="99CC00"/>
                </a:solidFill>
              </a:rPr>
              <a:t> sit error 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99CC00"/>
                </a:solidFill>
              </a:rPr>
              <a:t>et quanta </a:t>
            </a:r>
            <a:r>
              <a:rPr lang="en-US" sz="1800" b="1" dirty="0" err="1" smtClean="0">
                <a:solidFill>
                  <a:srgbClr val="99CC00"/>
                </a:solidFill>
              </a:rPr>
              <a:t>inpietas</a:t>
            </a:r>
            <a:r>
              <a:rPr lang="en-US" sz="1800" b="1" dirty="0" smtClean="0">
                <a:solidFill>
                  <a:srgbClr val="99CC00"/>
                </a:solidFill>
              </a:rPr>
              <a:t>.</a:t>
            </a:r>
            <a:endParaRPr lang="en-US" altLang="zh-CN" sz="1800" b="1" dirty="0" smtClean="0">
              <a:solidFill>
                <a:srgbClr val="99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419600"/>
            <a:ext cx="8229600" cy="1828800"/>
          </a:xfrm>
          <a:prstGeom prst="rect">
            <a:avLst/>
          </a:prstGeom>
          <a:solidFill>
            <a:schemeClr val="accent6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8120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他還告訴我母親，他母親受摩尼教的誘惑，把兒時的他委託給摩尼教，該教所有書籍他幾乎都讀過，甚至抄寫，他沒有和任何人爭論過，也未受任何人的勸說，是他自己發覺這一教派應該脫離，因此他離開了。  </a:t>
            </a: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</a:rPr>
              <a:t>								     </a:t>
            </a:r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</a:rPr>
              <a:t>3:12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rgbClr val="FFFF99"/>
                </a:solidFill>
              </a:rPr>
              <a:t>Simul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etiam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narravit</a:t>
            </a:r>
            <a:r>
              <a:rPr lang="en-US" sz="2000" b="1" dirty="0" smtClean="0">
                <a:solidFill>
                  <a:srgbClr val="FFFF99"/>
                </a:solidFill>
              </a:rPr>
              <a:t>, se </a:t>
            </a:r>
            <a:r>
              <a:rPr lang="en-US" sz="2000" b="1" dirty="0" err="1" smtClean="0">
                <a:solidFill>
                  <a:srgbClr val="FFFF99"/>
                </a:solidFill>
              </a:rPr>
              <a:t>quoque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parvulum</a:t>
            </a:r>
            <a:r>
              <a:rPr lang="en-US" sz="2000" b="1" dirty="0" smtClean="0">
                <a:solidFill>
                  <a:srgbClr val="FFFF99"/>
                </a:solidFill>
              </a:rPr>
              <a:t> a </a:t>
            </a:r>
            <a:r>
              <a:rPr lang="en-US" sz="2000" b="1" dirty="0" err="1" smtClean="0">
                <a:solidFill>
                  <a:srgbClr val="FFFF99"/>
                </a:solidFill>
              </a:rPr>
              <a:t>seducta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matre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sua</a:t>
            </a:r>
            <a:r>
              <a:rPr lang="en-US" sz="2000" b="1" dirty="0" smtClean="0">
                <a:solidFill>
                  <a:srgbClr val="FFFF99"/>
                </a:solidFill>
              </a:rPr>
              <a:t> datum </a:t>
            </a:r>
            <a:r>
              <a:rPr lang="en-US" sz="2000" b="1" dirty="0" err="1" smtClean="0">
                <a:solidFill>
                  <a:srgbClr val="FFFF99"/>
                </a:solidFill>
              </a:rPr>
              <a:t>fuisse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99"/>
                </a:solidFill>
              </a:rPr>
              <a:t>Manichaeis</a:t>
            </a:r>
            <a:r>
              <a:rPr lang="en-US" sz="2000" b="1" dirty="0" smtClean="0">
                <a:solidFill>
                  <a:srgbClr val="FFFF99"/>
                </a:solidFill>
              </a:rPr>
              <a:t>, et </a:t>
            </a:r>
            <a:r>
              <a:rPr lang="en-US" sz="2000" b="1" dirty="0" err="1" smtClean="0">
                <a:solidFill>
                  <a:srgbClr val="FFFF99"/>
                </a:solidFill>
              </a:rPr>
              <a:t>omnes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paene</a:t>
            </a:r>
            <a:r>
              <a:rPr lang="en-US" sz="2000" b="1" dirty="0" smtClean="0">
                <a:solidFill>
                  <a:srgbClr val="FFFF99"/>
                </a:solidFill>
              </a:rPr>
              <a:t> non </a:t>
            </a:r>
            <a:r>
              <a:rPr lang="en-US" sz="2000" b="1" dirty="0" err="1" smtClean="0">
                <a:solidFill>
                  <a:srgbClr val="FFFF99"/>
                </a:solidFill>
              </a:rPr>
              <a:t>legisse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tantum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verum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etiam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scriptitasse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99"/>
                </a:solidFill>
              </a:rPr>
              <a:t>libros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eorum</a:t>
            </a:r>
            <a:r>
              <a:rPr lang="en-US" sz="2000" b="1" dirty="0" smtClean="0">
                <a:solidFill>
                  <a:srgbClr val="FFFF99"/>
                </a:solidFill>
              </a:rPr>
              <a:t>, </a:t>
            </a:r>
            <a:r>
              <a:rPr lang="en-US" sz="2000" b="1" dirty="0" err="1" smtClean="0">
                <a:solidFill>
                  <a:srgbClr val="FFFF99"/>
                </a:solidFill>
              </a:rPr>
              <a:t>sibique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adparuisse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nullo</a:t>
            </a:r>
            <a:r>
              <a:rPr lang="en-US" sz="2000" b="1" dirty="0" smtClean="0">
                <a:solidFill>
                  <a:srgbClr val="FFFF99"/>
                </a:solidFill>
              </a:rPr>
              <a:t> contra </a:t>
            </a:r>
            <a:r>
              <a:rPr lang="en-US" sz="2000" b="1" dirty="0" err="1" smtClean="0">
                <a:solidFill>
                  <a:srgbClr val="FFFF99"/>
                </a:solidFill>
              </a:rPr>
              <a:t>disputante</a:t>
            </a:r>
            <a:r>
              <a:rPr lang="en-US" sz="2000" b="1" dirty="0" smtClean="0">
                <a:solidFill>
                  <a:srgbClr val="FFFF99"/>
                </a:solidFill>
              </a:rPr>
              <a:t> et </a:t>
            </a:r>
            <a:r>
              <a:rPr lang="en-US" sz="2000" b="1" dirty="0" err="1" smtClean="0">
                <a:solidFill>
                  <a:srgbClr val="FFFF99"/>
                </a:solidFill>
              </a:rPr>
              <a:t>convincente</a:t>
            </a:r>
            <a:r>
              <a:rPr lang="en-US" sz="2000" b="1" dirty="0" smtClean="0">
                <a:solidFill>
                  <a:srgbClr val="FFFF99"/>
                </a:solidFill>
              </a:rPr>
              <a:t>,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99"/>
                </a:solidFill>
              </a:rPr>
              <a:t>quam </a:t>
            </a:r>
            <a:r>
              <a:rPr lang="en-US" sz="2000" b="1" dirty="0" err="1" smtClean="0">
                <a:solidFill>
                  <a:srgbClr val="FFFF99"/>
                </a:solidFill>
              </a:rPr>
              <a:t>esset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illa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secta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fugienda</a:t>
            </a:r>
            <a:r>
              <a:rPr lang="en-US" sz="2000" b="1" dirty="0" smtClean="0">
                <a:solidFill>
                  <a:srgbClr val="FFFF99"/>
                </a:solidFill>
              </a:rPr>
              <a:t>: </a:t>
            </a:r>
            <a:r>
              <a:rPr lang="en-US" sz="2000" b="1" dirty="0" err="1" smtClean="0">
                <a:solidFill>
                  <a:srgbClr val="FFFF99"/>
                </a:solidFill>
              </a:rPr>
              <a:t>itaque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fugisse</a:t>
            </a:r>
            <a:r>
              <a:rPr lang="en-US" sz="2000" b="1" dirty="0" smtClean="0">
                <a:solidFill>
                  <a:srgbClr val="FFFF99"/>
                </a:solidFill>
              </a:rPr>
              <a:t>.</a:t>
            </a:r>
            <a:endParaRPr lang="en-US" sz="20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0"/>
            <a:ext cx="8229600" cy="23622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200" b="1" dirty="0" smtClean="0">
                <a:solidFill>
                  <a:srgbClr val="FF6600"/>
                </a:solidFill>
              </a:rPr>
              <a:t>生平（</a:t>
            </a:r>
            <a:r>
              <a:rPr lang="en-US" altLang="zh-CN" sz="3200" b="1" dirty="0" smtClean="0">
                <a:solidFill>
                  <a:srgbClr val="FF6600"/>
                </a:solidFill>
              </a:rPr>
              <a:t>1</a:t>
            </a:r>
            <a:r>
              <a:rPr lang="zh-CN" altLang="en-US" sz="3200" b="1" dirty="0" smtClean="0">
                <a:solidFill>
                  <a:srgbClr val="FF6600"/>
                </a:solidFill>
              </a:rPr>
              <a:t>）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9050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西元</a:t>
            </a:r>
            <a:r>
              <a:rPr lang="en-US" altLang="zh-TW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354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年，奧</a:t>
            </a:r>
            <a:r>
              <a:rPr lang="zh-CN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思</a:t>
            </a:r>
            <a:r>
              <a:rPr lang="zh-CN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定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生於北非塔</a:t>
            </a:r>
            <a:r>
              <a:rPr lang="zh-CN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伽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斯特（</a:t>
            </a:r>
            <a:r>
              <a:rPr lang="en-US" altLang="zh-TW" sz="2000" b="1" dirty="0" err="1" smtClean="0">
                <a:solidFill>
                  <a:srgbClr val="002060"/>
                </a:solidFill>
                <a:ea typeface="SimSun" pitchFamily="2" charset="-122"/>
              </a:rPr>
              <a:t>Thagaste</a:t>
            </a:r>
            <a:r>
              <a:rPr lang="zh-CN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，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阿</a:t>
            </a:r>
            <a:r>
              <a:rPr lang="zh-CN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爾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及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利亞的桑克阿</a:t>
            </a:r>
            <a:endParaRPr lang="en-US" altLang="zh-TW" sz="2000" b="1" dirty="0" smtClean="0">
              <a:solidFill>
                <a:srgbClr val="002060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哈拉</a:t>
            </a:r>
            <a:r>
              <a:rPr lang="zh-CN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斯</a:t>
            </a:r>
            <a:r>
              <a:rPr lang="en-US" altLang="zh-CN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【</a:t>
            </a:r>
            <a:r>
              <a:rPr lang="en-US" altLang="zh-TW" sz="2000" b="1" dirty="0" smtClean="0">
                <a:solidFill>
                  <a:srgbClr val="002060"/>
                </a:solidFill>
                <a:ea typeface="SimSun" pitchFamily="2" charset="-122"/>
              </a:rPr>
              <a:t>Souk </a:t>
            </a:r>
            <a:r>
              <a:rPr lang="en-US" altLang="zh-TW" sz="2000" b="1" dirty="0" err="1" smtClean="0">
                <a:solidFill>
                  <a:srgbClr val="002060"/>
                </a:solidFill>
                <a:ea typeface="SimSun" pitchFamily="2" charset="-122"/>
              </a:rPr>
              <a:t>Ahras</a:t>
            </a:r>
            <a:r>
              <a:rPr lang="en-US" altLang="zh-CN" sz="2000" b="1" dirty="0" smtClean="0">
                <a:solidFill>
                  <a:srgbClr val="002060"/>
                </a:solidFill>
                <a:ea typeface="SimSun" pitchFamily="2" charset="-122"/>
              </a:rPr>
              <a:t>】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）</a:t>
            </a:r>
            <a:r>
              <a:rPr lang="zh-CN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一個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柏柏爾人家庭。</a:t>
            </a:r>
            <a:r>
              <a:rPr lang="zh-CN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他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是家中長子，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父</a:t>
            </a:r>
            <a:r>
              <a:rPr lang="zh-CN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親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伯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特</a:t>
            </a:r>
            <a:endParaRPr lang="en-US" altLang="zh-TW" sz="2000" b="1" dirty="0" smtClean="0">
              <a:solidFill>
                <a:srgbClr val="002060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慈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烏斯</a:t>
            </a:r>
            <a:r>
              <a:rPr lang="en-US" altLang="zh-TW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·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赫</a:t>
            </a:r>
            <a:r>
              <a:rPr lang="zh-CN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庫路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斯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（</a:t>
            </a:r>
            <a:r>
              <a:rPr lang="en-US" altLang="zh-TW" sz="2000" b="1" dirty="0" err="1" smtClean="0">
                <a:solidFill>
                  <a:srgbClr val="002060"/>
                </a:solidFill>
                <a:ea typeface="SimSun" pitchFamily="2" charset="-122"/>
              </a:rPr>
              <a:t>Patricius</a:t>
            </a:r>
            <a:r>
              <a:rPr lang="en-US" altLang="zh-TW" sz="2000" b="1" dirty="0" smtClean="0">
                <a:solidFill>
                  <a:srgbClr val="002060"/>
                </a:solidFill>
                <a:ea typeface="SimSun" pitchFamily="2" charset="-122"/>
              </a:rPr>
              <a:t> </a:t>
            </a:r>
            <a:r>
              <a:rPr lang="en-US" altLang="zh-TW" sz="2000" b="1" dirty="0" err="1" smtClean="0">
                <a:solidFill>
                  <a:srgbClr val="002060"/>
                </a:solidFill>
                <a:ea typeface="SimSun" pitchFamily="2" charset="-122"/>
              </a:rPr>
              <a:t>Herculus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）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是</a:t>
            </a:r>
            <a:r>
              <a:rPr lang="zh-CN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羅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馬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稅吏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，</a:t>
            </a:r>
            <a:r>
              <a:rPr lang="zh-CN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臨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終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前才</a:t>
            </a:r>
            <a:r>
              <a:rPr lang="zh-CN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信仰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基</a:t>
            </a:r>
            <a:endParaRPr lang="en-US" altLang="zh-TW" sz="2000" b="1" dirty="0" smtClean="0">
              <a:solidFill>
                <a:srgbClr val="002060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督</a:t>
            </a:r>
            <a:r>
              <a:rPr lang="zh-CN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。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母</a:t>
            </a:r>
            <a:r>
              <a:rPr lang="zh-CN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親莫妮嘉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（</a:t>
            </a:r>
            <a:r>
              <a:rPr lang="en-US" altLang="zh-TW" sz="2000" b="1" dirty="0" smtClean="0">
                <a:solidFill>
                  <a:srgbClr val="002060"/>
                </a:solidFill>
                <a:ea typeface="SimSun" pitchFamily="2" charset="-122"/>
              </a:rPr>
              <a:t>Monica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）是虔誠</a:t>
            </a:r>
            <a:r>
              <a:rPr lang="zh-CN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天主教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徒，比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父</a:t>
            </a:r>
            <a:r>
              <a:rPr lang="zh-CN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親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小</a:t>
            </a:r>
            <a:r>
              <a:rPr lang="en-US" altLang="zh-TW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25</a:t>
            </a:r>
            <a:r>
              <a:rPr lang="zh-CN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歲</a:t>
            </a:r>
            <a:r>
              <a:rPr lang="zh-TW" altLang="en-US" sz="2000" b="1" dirty="0" smtClean="0">
                <a:solidFill>
                  <a:srgbClr val="002060"/>
                </a:solidFill>
                <a:latin typeface="SimSun" pitchFamily="2" charset="-122"/>
                <a:ea typeface="SimSun" pitchFamily="2" charset="-122"/>
              </a:rPr>
              <a:t>。</a:t>
            </a:r>
            <a:endParaRPr lang="en-US" sz="2000" b="1" dirty="0">
              <a:solidFill>
                <a:srgbClr val="002060"/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419600"/>
            <a:ext cx="8229600" cy="2057400"/>
          </a:xfrm>
          <a:prstGeom prst="rect">
            <a:avLst/>
          </a:prstGeom>
          <a:solidFill>
            <a:schemeClr val="tx1">
              <a:lumMod val="95000"/>
              <a:lumOff val="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905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2000" b="1" dirty="0" smtClean="0">
                <a:solidFill>
                  <a:schemeClr val="bg1"/>
                </a:solidFill>
              </a:rPr>
              <a:t>他說了這些話以後，我的母親依舊不滿足，更加苦苦哀求，痛哭流涕，請他來看我，說服我。纏得他有些不耐煩而顯露不悅說：“去走你的路吧，願天主祝福你！正因為你流的眼淚，這樣一個兒子是不可能喪亡的！”我的母親和我談話時，屢次提到這事，說她聽到這話，恍如聽到來自天上的聲音。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									   </a:t>
            </a:r>
            <a:r>
              <a:rPr lang="en-US" altLang="zh-CN" sz="1800" b="1" dirty="0" smtClean="0">
                <a:solidFill>
                  <a:schemeClr val="bg1">
                    <a:lumMod val="65000"/>
                  </a:schemeClr>
                </a:solidFill>
              </a:rPr>
              <a:t>3:12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quae cum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ille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dixisset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atque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illa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nollet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adquiescere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sed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instaret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magis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deprecando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et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ubertim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flendo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ut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me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videret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et mecum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dissereret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ille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iam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substomachans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vade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inquit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a me;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ita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vivas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fieri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non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potest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ut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filius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istarum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lacrimarum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pereat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. quod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illa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ita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se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accepisse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inter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conloquia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sua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mecum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saepe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recordabatur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, ac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si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de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caelo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</a:rPr>
              <a:t>sonuisset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chemeClr val="bg1"/>
                </a:solidFill>
              </a:rPr>
              <a:t>由此可見，人人知道快樂，如果能用一種語言問他們是否願意快樂，每人都毫不猶豫地回答說：“願意。”假如這名詞所代表的事物本身不存在他們的記憶之中，便不可能有這種情況。    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		 	  </a:t>
            </a:r>
            <a:r>
              <a:rPr lang="en-US" altLang="zh-CN" sz="1800" b="1" dirty="0" smtClean="0">
                <a:solidFill>
                  <a:schemeClr val="bg1">
                    <a:lumMod val="85000"/>
                  </a:schemeClr>
                </a:solidFill>
              </a:rPr>
              <a:t>10:20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nota </a:t>
            </a:r>
            <a:r>
              <a:rPr lang="en-US" sz="2000" b="1" dirty="0" err="1" smtClean="0">
                <a:solidFill>
                  <a:srgbClr val="FFC000"/>
                </a:solidFill>
              </a:rPr>
              <a:t>est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igitur</a:t>
            </a:r>
            <a:r>
              <a:rPr lang="en-US" sz="2000" b="1" dirty="0" smtClean="0">
                <a:solidFill>
                  <a:srgbClr val="FFC000"/>
                </a:solidFill>
              </a:rPr>
              <a:t> omnibus, qui </a:t>
            </a:r>
            <a:r>
              <a:rPr lang="en-US" sz="2000" b="1" dirty="0" err="1" smtClean="0">
                <a:solidFill>
                  <a:srgbClr val="FFC000"/>
                </a:solidFill>
              </a:rPr>
              <a:t>una</a:t>
            </a:r>
            <a:r>
              <a:rPr lang="en-US" sz="2000" b="1" dirty="0" smtClean="0">
                <a:solidFill>
                  <a:srgbClr val="FFC000"/>
                </a:solidFill>
              </a:rPr>
              <a:t> voce </a:t>
            </a:r>
            <a:r>
              <a:rPr lang="en-US" sz="2000" b="1" dirty="0" err="1" smtClean="0">
                <a:solidFill>
                  <a:srgbClr val="FFC000"/>
                </a:solidFill>
              </a:rPr>
              <a:t>si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interrogari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possent</a:t>
            </a:r>
            <a:r>
              <a:rPr lang="en-US" sz="2000" b="1" dirty="0" smtClean="0">
                <a:solidFill>
                  <a:srgbClr val="FFC000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utrum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beati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C000"/>
                </a:solidFill>
              </a:rPr>
              <a:t>esse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vellent</a:t>
            </a:r>
            <a:r>
              <a:rPr lang="en-US" sz="2000" b="1" dirty="0" smtClean="0">
                <a:solidFill>
                  <a:srgbClr val="FFC000"/>
                </a:solidFill>
              </a:rPr>
              <a:t>, sine </a:t>
            </a:r>
            <a:r>
              <a:rPr lang="en-US" sz="2000" b="1" dirty="0" err="1" smtClean="0">
                <a:solidFill>
                  <a:srgbClr val="FFC000"/>
                </a:solidFill>
              </a:rPr>
              <a:t>ulla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dubitatione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velle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responderent</a:t>
            </a:r>
            <a:r>
              <a:rPr lang="en-US" sz="2000" b="1" dirty="0" smtClean="0">
                <a:solidFill>
                  <a:srgbClr val="FFC000"/>
                </a:solidFill>
              </a:rPr>
              <a:t>. quod non </a:t>
            </a:r>
            <a:r>
              <a:rPr lang="en-US" sz="2000" b="1" dirty="0" err="1" smtClean="0">
                <a:solidFill>
                  <a:srgbClr val="FFC000"/>
                </a:solidFill>
              </a:rPr>
              <a:t>fieret</a:t>
            </a:r>
            <a:r>
              <a:rPr lang="en-US" sz="2000" b="1" dirty="0" smtClean="0">
                <a:solidFill>
                  <a:srgbClr val="FFC000"/>
                </a:solidFill>
              </a:rPr>
              <a:t>, nisi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res </a:t>
            </a:r>
            <a:r>
              <a:rPr lang="en-US" sz="2000" b="1" dirty="0" err="1" smtClean="0">
                <a:solidFill>
                  <a:srgbClr val="FFC000"/>
                </a:solidFill>
              </a:rPr>
              <a:t>ipsa</a:t>
            </a:r>
            <a:r>
              <a:rPr lang="en-US" sz="2000" b="1" dirty="0" smtClean="0">
                <a:solidFill>
                  <a:srgbClr val="FFC000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cuius</a:t>
            </a:r>
            <a:r>
              <a:rPr lang="en-US" sz="2000" b="1" dirty="0" smtClean="0">
                <a:solidFill>
                  <a:srgbClr val="FFC000"/>
                </a:solidFill>
              </a:rPr>
              <a:t> hoc </a:t>
            </a:r>
            <a:r>
              <a:rPr lang="en-US" sz="2000" b="1" dirty="0" err="1" smtClean="0">
                <a:solidFill>
                  <a:srgbClr val="FFC000"/>
                </a:solidFill>
              </a:rPr>
              <a:t>nomen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est</a:t>
            </a:r>
            <a:r>
              <a:rPr lang="en-US" sz="2000" b="1" dirty="0" smtClean="0">
                <a:solidFill>
                  <a:srgbClr val="FFC000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eorum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memoria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teneretur</a:t>
            </a:r>
            <a:r>
              <a:rPr lang="en-US" sz="2000" b="1" dirty="0" smtClean="0">
                <a:solidFill>
                  <a:srgbClr val="FFC000"/>
                </a:solidFill>
              </a:rPr>
              <a:t>.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t="-2000" r="-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200" b="1" dirty="0" smtClean="0">
                <a:solidFill>
                  <a:schemeClr val="bg1"/>
                </a:solidFill>
              </a:rPr>
              <a:t>第三部分：驕傲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724400"/>
            <a:ext cx="8229600" cy="1905000"/>
          </a:xfrm>
          <a:prstGeom prst="rect">
            <a:avLst/>
          </a:prstGeom>
          <a:solidFill>
            <a:schemeClr val="accent5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8229600" cy="1371600"/>
          </a:xfrm>
          <a:prstGeom prst="rect">
            <a:avLst/>
          </a:prstGeom>
          <a:solidFill>
            <a:schemeClr val="tx2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chemeClr val="bg1"/>
                </a:solidFill>
              </a:rPr>
              <a:t>在遊戲中，我經常尋求不公平的征服，我以優越的虛榮渴望征服自己。假如我發現別人用此伎倆，那我絕不容忍，便疾言厲色地責備，相反，我若被人發覺 而對我責備時，卻選擇吵架，不肯退讓。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		</a:t>
            </a:r>
            <a:r>
              <a:rPr lang="en-US" altLang="zh-CN" sz="1800" b="1" dirty="0" smtClean="0">
                <a:solidFill>
                  <a:schemeClr val="bg1">
                    <a:lumMod val="95000"/>
                  </a:schemeClr>
                </a:solidFill>
              </a:rPr>
              <a:t>1:19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1"/>
            <a:ext cx="8229600" cy="1905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b="1" dirty="0" err="1" smtClean="0">
                <a:solidFill>
                  <a:schemeClr val="bg1"/>
                </a:solidFill>
              </a:rPr>
              <a:t>ludum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suum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mihi</a:t>
            </a:r>
            <a:r>
              <a:rPr lang="en-US" sz="2400" b="1" dirty="0" smtClean="0">
                <a:solidFill>
                  <a:schemeClr val="bg1"/>
                </a:solidFill>
              </a:rPr>
              <a:t>, quo </a:t>
            </a:r>
            <a:r>
              <a:rPr lang="en-US" sz="2400" b="1" dirty="0" err="1" smtClean="0">
                <a:solidFill>
                  <a:schemeClr val="bg1"/>
                </a:solidFill>
              </a:rPr>
              <a:t>pariter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utique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delectabantur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tamen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vendentibus</a:t>
            </a:r>
            <a:r>
              <a:rPr lang="en-US" sz="2400" b="1" dirty="0" smtClean="0">
                <a:solidFill>
                  <a:schemeClr val="bg1"/>
                </a:solidFill>
              </a:rPr>
              <a:t>. in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quo </a:t>
            </a:r>
            <a:r>
              <a:rPr lang="en-US" sz="2400" b="1" dirty="0" err="1" smtClean="0">
                <a:solidFill>
                  <a:schemeClr val="bg1"/>
                </a:solidFill>
              </a:rPr>
              <a:t>etiam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ludo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fraudulentas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victorias</a:t>
            </a:r>
            <a:r>
              <a:rPr lang="en-US" sz="2400" b="1" dirty="0" smtClean="0">
                <a:solidFill>
                  <a:schemeClr val="bg1"/>
                </a:solidFill>
              </a:rPr>
              <a:t> ipse </a:t>
            </a:r>
            <a:r>
              <a:rPr lang="en-US" sz="2400" b="1" dirty="0" err="1" smtClean="0">
                <a:solidFill>
                  <a:schemeClr val="bg1"/>
                </a:solidFill>
              </a:rPr>
              <a:t>vana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excellentiae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cupiditate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altLang="zh-CN" sz="2400" b="1" dirty="0" err="1" smtClean="0">
                <a:solidFill>
                  <a:schemeClr val="bg1"/>
                </a:solidFill>
              </a:rPr>
              <a:t>v</a:t>
            </a:r>
            <a:r>
              <a:rPr lang="en-US" sz="2400" b="1" dirty="0" err="1" smtClean="0">
                <a:solidFill>
                  <a:schemeClr val="bg1"/>
                </a:solidFill>
              </a:rPr>
              <a:t>ictus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saepe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aucupabar</a:t>
            </a:r>
            <a:r>
              <a:rPr lang="en-US" sz="2400" b="1" dirty="0" smtClean="0">
                <a:solidFill>
                  <a:schemeClr val="bg1"/>
                </a:solidFill>
              </a:rPr>
              <a:t>. quid </a:t>
            </a:r>
            <a:r>
              <a:rPr lang="en-US" sz="2400" b="1" dirty="0" err="1" smtClean="0">
                <a:solidFill>
                  <a:schemeClr val="bg1"/>
                </a:solidFill>
              </a:rPr>
              <a:t>enim</a:t>
            </a:r>
            <a:r>
              <a:rPr lang="en-US" sz="2400" b="1" dirty="0" smtClean="0">
                <a:solidFill>
                  <a:schemeClr val="bg1"/>
                </a:solidFill>
              </a:rPr>
              <a:t> tam </a:t>
            </a:r>
            <a:r>
              <a:rPr lang="en-US" sz="2400" b="1" dirty="0" err="1" smtClean="0">
                <a:solidFill>
                  <a:schemeClr val="bg1"/>
                </a:solidFill>
              </a:rPr>
              <a:t>nolebam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pati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atque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atrociter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si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sz="2400" b="1" dirty="0" err="1" smtClean="0">
                <a:solidFill>
                  <a:schemeClr val="bg1"/>
                </a:solidFill>
              </a:rPr>
              <a:t>deprehenderem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arguebam</a:t>
            </a:r>
            <a:r>
              <a:rPr lang="en-US" sz="2400" b="1" dirty="0" smtClean="0">
                <a:solidFill>
                  <a:schemeClr val="bg1"/>
                </a:solidFill>
              </a:rPr>
              <a:t>, quam id quod </a:t>
            </a:r>
            <a:r>
              <a:rPr lang="en-US" sz="2400" b="1" dirty="0" err="1" smtClean="0">
                <a:solidFill>
                  <a:schemeClr val="bg1"/>
                </a:solidFill>
              </a:rPr>
              <a:t>aliis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faciebam</a:t>
            </a:r>
            <a:r>
              <a:rPr lang="en-US" sz="2400" b="1" dirty="0" smtClean="0">
                <a:solidFill>
                  <a:schemeClr val="bg1"/>
                </a:solidFill>
              </a:rPr>
              <a:t>? et, </a:t>
            </a:r>
            <a:r>
              <a:rPr lang="en-US" sz="2400" b="1" dirty="0" err="1" smtClean="0">
                <a:solidFill>
                  <a:schemeClr val="bg1"/>
                </a:solidFill>
              </a:rPr>
              <a:t>si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sz="2400" b="1" dirty="0" err="1" smtClean="0">
                <a:solidFill>
                  <a:schemeClr val="bg1"/>
                </a:solidFill>
              </a:rPr>
              <a:t>Deprehensus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auguerer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saevire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magis</a:t>
            </a:r>
            <a:r>
              <a:rPr lang="en-US" sz="2400" b="1" dirty="0" smtClean="0">
                <a:solidFill>
                  <a:schemeClr val="bg1"/>
                </a:solidFill>
              </a:rPr>
              <a:t> quam </a:t>
            </a:r>
            <a:r>
              <a:rPr lang="en-US" sz="2400" b="1" dirty="0" err="1" smtClean="0">
                <a:solidFill>
                  <a:schemeClr val="bg1"/>
                </a:solidFill>
              </a:rPr>
              <a:t>cedere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libebat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8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800600"/>
            <a:ext cx="8229600" cy="1371600"/>
          </a:xfrm>
          <a:prstGeom prst="rect">
            <a:avLst/>
          </a:prstGeom>
          <a:solidFill>
            <a:srgbClr val="FFFF99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FF99"/>
                </a:solidFill>
              </a:rPr>
              <a:t>這是兒童的天真嗎？不是，主，不是；我的天主，我請求袮，正是為了</a:t>
            </a:r>
            <a:r>
              <a:rPr lang="en-US" altLang="zh-CN" sz="2000" b="1" dirty="0" smtClean="0">
                <a:solidFill>
                  <a:srgbClr val="FFFF99"/>
                </a:solidFill>
              </a:rPr>
              <a:t/>
            </a:r>
            <a:br>
              <a:rPr lang="en-US" altLang="zh-CN" sz="2000" b="1" dirty="0" smtClean="0">
                <a:solidFill>
                  <a:srgbClr val="FFFF99"/>
                </a:solidFill>
              </a:rPr>
            </a:br>
            <a:r>
              <a:rPr lang="zh-CN" altLang="en-US" sz="2000" b="1" dirty="0" smtClean="0">
                <a:solidFill>
                  <a:srgbClr val="FFFF99"/>
                </a:solidFill>
              </a:rPr>
              <a:t>這一切。。。 這是童年的微末，是我們的君王所表彰的謙遜的象徵，正如你說：“因為天國正是屬於這樣的人”（按：瑪</a:t>
            </a:r>
            <a:r>
              <a:rPr lang="en-US" altLang="zh-CN" sz="2000" b="1" dirty="0" smtClean="0">
                <a:solidFill>
                  <a:srgbClr val="FFFF99"/>
                </a:solidFill>
              </a:rPr>
              <a:t>19:14</a:t>
            </a:r>
            <a:r>
              <a:rPr lang="zh-CN" altLang="en-US" sz="2000" b="1" dirty="0" smtClean="0">
                <a:solidFill>
                  <a:srgbClr val="FFFF99"/>
                </a:solidFill>
              </a:rPr>
              <a:t>）。</a:t>
            </a:r>
            <a:r>
              <a:rPr lang="en-US" altLang="zh-CN" sz="2000" b="1" dirty="0" smtClean="0">
                <a:solidFill>
                  <a:srgbClr val="FFFF99"/>
                </a:solidFill>
              </a:rPr>
              <a:t>	    </a:t>
            </a:r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</a:rPr>
              <a:t>1:19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Istane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est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innocentia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puerilis</a:t>
            </a:r>
            <a:r>
              <a:rPr lang="en-US" sz="2000" b="1" dirty="0" smtClean="0">
                <a:solidFill>
                  <a:srgbClr val="FF0000"/>
                </a:solidFill>
              </a:rPr>
              <a:t>? non </a:t>
            </a:r>
            <a:r>
              <a:rPr lang="en-US" sz="2000" b="1" dirty="0" err="1" smtClean="0">
                <a:solidFill>
                  <a:srgbClr val="FF0000"/>
                </a:solidFill>
              </a:rPr>
              <a:t>est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domine</a:t>
            </a:r>
            <a:r>
              <a:rPr lang="en-US" sz="2000" b="1" dirty="0" smtClean="0">
                <a:solidFill>
                  <a:srgbClr val="FF0000"/>
                </a:solidFill>
              </a:rPr>
              <a:t>, non </a:t>
            </a:r>
            <a:r>
              <a:rPr lang="en-US" sz="2000" b="1" dirty="0" err="1" smtClean="0">
                <a:solidFill>
                  <a:srgbClr val="FF0000"/>
                </a:solidFill>
              </a:rPr>
              <a:t>est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oro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te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deus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meus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nam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haec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ipsa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sunt</a:t>
            </a:r>
            <a:r>
              <a:rPr lang="en-US" sz="2000" b="1" dirty="0" smtClean="0">
                <a:solidFill>
                  <a:srgbClr val="FF0000"/>
                </a:solidFill>
              </a:rPr>
              <a:t>... </a:t>
            </a:r>
            <a:r>
              <a:rPr lang="en-US" sz="2000" b="1" dirty="0" err="1" smtClean="0">
                <a:solidFill>
                  <a:srgbClr val="FF0000"/>
                </a:solidFill>
              </a:rPr>
              <a:t>humilitatis</a:t>
            </a:r>
            <a:r>
              <a:rPr lang="en-US" sz="2000" b="1" dirty="0" smtClean="0">
                <a:solidFill>
                  <a:srgbClr val="FF0000"/>
                </a:solidFill>
              </a:rPr>
              <a:t> ergo </a:t>
            </a:r>
            <a:r>
              <a:rPr lang="en-US" sz="2000" b="1" dirty="0" err="1" smtClean="0">
                <a:solidFill>
                  <a:srgbClr val="FF0000"/>
                </a:solidFill>
              </a:rPr>
              <a:t>signum</a:t>
            </a:r>
            <a:r>
              <a:rPr lang="en-US" sz="2000" b="1" dirty="0" smtClean="0">
                <a:solidFill>
                  <a:srgbClr val="FF0000"/>
                </a:solidFill>
              </a:rPr>
              <a:t> in </a:t>
            </a:r>
            <a:r>
              <a:rPr lang="en-US" sz="2000" b="1" dirty="0" err="1" smtClean="0">
                <a:solidFill>
                  <a:srgbClr val="FF0000"/>
                </a:solidFill>
              </a:rPr>
              <a:t>statura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pueritiae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rex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noster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probasti</a:t>
            </a:r>
            <a:r>
              <a:rPr lang="en-US" sz="2000" b="1" dirty="0" smtClean="0">
                <a:solidFill>
                  <a:srgbClr val="FF0000"/>
                </a:solidFill>
              </a:rPr>
              <a:t>, cum </a:t>
            </a:r>
            <a:r>
              <a:rPr lang="en-US" sz="2000" b="1" dirty="0" err="1" smtClean="0">
                <a:solidFill>
                  <a:srgbClr val="FF0000"/>
                </a:solidFill>
              </a:rPr>
              <a:t>aisti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</a:rPr>
              <a:t>talium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est</a:t>
            </a:r>
            <a:r>
              <a:rPr lang="en-US" sz="2000" b="1" dirty="0" smtClean="0">
                <a:solidFill>
                  <a:srgbClr val="FF0000"/>
                </a:solidFill>
              </a:rPr>
              <a:t> regnum </a:t>
            </a:r>
            <a:r>
              <a:rPr lang="en-US" sz="2000" b="1" dirty="0" err="1" smtClean="0">
                <a:solidFill>
                  <a:srgbClr val="FF0000"/>
                </a:solidFill>
              </a:rPr>
              <a:t>caelorum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endParaRPr lang="en-US" altLang="zh-CN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t="-25000" r="-10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>
            <a:normAutofit/>
          </a:bodyPr>
          <a:lstStyle/>
          <a:p>
            <a:r>
              <a:rPr lang="zh-CN" altLang="en-US" sz="2000" b="1" dirty="0" smtClean="0">
                <a:solidFill>
                  <a:srgbClr val="FFC000"/>
                </a:solidFill>
              </a:rPr>
              <a:t>這就是我的罪：不是從祂那裡，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/>
            </a:r>
            <a:br>
              <a:rPr lang="en-US" altLang="zh-CN" sz="2000" b="1" dirty="0" smtClean="0">
                <a:solidFill>
                  <a:srgbClr val="FFC000"/>
                </a:solidFill>
              </a:rPr>
            </a:br>
            <a:r>
              <a:rPr lang="zh-CN" altLang="en-US" sz="2000" b="1" dirty="0" smtClean="0">
                <a:solidFill>
                  <a:srgbClr val="FFC000"/>
                </a:solidFill>
              </a:rPr>
              <a:t>而是在祂的受造物、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/>
            </a:r>
            <a:br>
              <a:rPr lang="en-US" altLang="zh-CN" sz="2000" b="1" dirty="0" smtClean="0">
                <a:solidFill>
                  <a:srgbClr val="FFC000"/>
                </a:solidFill>
              </a:rPr>
            </a:br>
            <a:r>
              <a:rPr lang="zh-CN" altLang="en-US" sz="2000" b="1" dirty="0" smtClean="0">
                <a:solidFill>
                  <a:srgbClr val="FFC000"/>
                </a:solidFill>
              </a:rPr>
              <a:t>我本身和其他一切之中，追求快樂，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/>
            </a:r>
            <a:br>
              <a:rPr lang="en-US" altLang="zh-CN" sz="2000" b="1" dirty="0" smtClean="0">
                <a:solidFill>
                  <a:srgbClr val="FFC000"/>
                </a:solidFill>
              </a:rPr>
            </a:br>
            <a:r>
              <a:rPr lang="zh-CN" altLang="en-US" sz="2000" b="1" dirty="0" smtClean="0">
                <a:solidFill>
                  <a:srgbClr val="FFC000"/>
                </a:solidFill>
              </a:rPr>
              <a:t>追求超脫，追求真理，因此我便陷入於痛苦、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/>
            </a:r>
            <a:br>
              <a:rPr lang="en-US" altLang="zh-CN" sz="2000" b="1" dirty="0" smtClean="0">
                <a:solidFill>
                  <a:srgbClr val="FFC000"/>
                </a:solidFill>
              </a:rPr>
            </a:br>
            <a:r>
              <a:rPr lang="zh-CN" altLang="en-US" sz="2000" b="1" dirty="0" smtClean="0">
                <a:solidFill>
                  <a:srgbClr val="FFC000"/>
                </a:solidFill>
              </a:rPr>
              <a:t>混亂和錯謬之中。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/>
            </a:r>
            <a:br>
              <a:rPr lang="en-US" altLang="zh-CN" sz="2000" b="1" dirty="0" smtClean="0">
                <a:solidFill>
                  <a:srgbClr val="FFC000"/>
                </a:solidFill>
              </a:rPr>
            </a:br>
            <a:r>
              <a:rPr lang="en-US" altLang="zh-CN" sz="1800" b="1" dirty="0" smtClean="0">
                <a:solidFill>
                  <a:srgbClr val="FF6600"/>
                </a:solidFill>
              </a:rPr>
              <a:t>1:20</a:t>
            </a:r>
            <a:endParaRPr lang="en-US" sz="18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hoc </a:t>
            </a:r>
            <a:r>
              <a:rPr lang="en-US" sz="2000" b="1" dirty="0" err="1" smtClean="0">
                <a:solidFill>
                  <a:srgbClr val="FFC000"/>
                </a:solidFill>
              </a:rPr>
              <a:t>enim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peccabam</a:t>
            </a:r>
            <a:r>
              <a:rPr lang="en-US" sz="2000" b="1" dirty="0" smtClean="0">
                <a:solidFill>
                  <a:srgbClr val="FFC000"/>
                </a:solidFill>
              </a:rPr>
              <a:t>, quod non in ipso,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sed</a:t>
            </a:r>
            <a:r>
              <a:rPr lang="en-US" sz="2000" b="1" dirty="0" smtClean="0">
                <a:solidFill>
                  <a:srgbClr val="FFC000"/>
                </a:solidFill>
              </a:rPr>
              <a:t> in </a:t>
            </a:r>
            <a:r>
              <a:rPr lang="en-US" sz="2000" b="1" dirty="0" err="1" smtClean="0">
                <a:solidFill>
                  <a:srgbClr val="FFC000"/>
                </a:solidFill>
              </a:rPr>
              <a:t>creaturis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eius</a:t>
            </a:r>
            <a:r>
              <a:rPr lang="en-US" sz="2000" b="1" dirty="0" smtClean="0">
                <a:solidFill>
                  <a:srgbClr val="FFC000"/>
                </a:solidFill>
              </a:rPr>
              <a:t>, me </a:t>
            </a:r>
            <a:r>
              <a:rPr lang="en-US" sz="2000" b="1" dirty="0" err="1" smtClean="0">
                <a:solidFill>
                  <a:srgbClr val="FFC000"/>
                </a:solidFill>
              </a:rPr>
              <a:t>atque</a:t>
            </a:r>
            <a:r>
              <a:rPr lang="en-US" sz="2000" b="1" dirty="0" smtClean="0">
                <a:solidFill>
                  <a:srgbClr val="FFC000"/>
                </a:solidFill>
              </a:rPr>
              <a:t> ceteris, </a:t>
            </a:r>
          </a:p>
          <a:p>
            <a:pPr algn="ctr">
              <a:buNone/>
            </a:pPr>
            <a:r>
              <a:rPr lang="en-US" sz="2000" b="1" dirty="0" err="1" smtClean="0">
                <a:solidFill>
                  <a:srgbClr val="FFC000"/>
                </a:solidFill>
              </a:rPr>
              <a:t>voluptates</a:t>
            </a:r>
            <a:r>
              <a:rPr lang="en-US" sz="2000" b="1" dirty="0" smtClean="0">
                <a:solidFill>
                  <a:srgbClr val="FFC000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sublimitates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veritates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quaerebam</a:t>
            </a:r>
            <a:r>
              <a:rPr lang="en-US" sz="2000" b="1" dirty="0" smtClean="0">
                <a:solidFill>
                  <a:srgbClr val="FFC000"/>
                </a:solidFill>
              </a:rPr>
              <a:t>, </a:t>
            </a:r>
          </a:p>
          <a:p>
            <a:pPr algn="ctr">
              <a:buNone/>
            </a:pPr>
            <a:r>
              <a:rPr lang="en-US" sz="2000" b="1" dirty="0" err="1" smtClean="0">
                <a:solidFill>
                  <a:srgbClr val="FFC000"/>
                </a:solidFill>
              </a:rPr>
              <a:t>atque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ita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inruebam</a:t>
            </a:r>
            <a:r>
              <a:rPr lang="en-US" sz="2000" b="1" dirty="0" smtClean="0">
                <a:solidFill>
                  <a:srgbClr val="FFC000"/>
                </a:solidFill>
              </a:rPr>
              <a:t> in </a:t>
            </a:r>
          </a:p>
          <a:p>
            <a:pPr algn="ctr">
              <a:buNone/>
            </a:pPr>
            <a:r>
              <a:rPr lang="en-US" sz="2000" b="1" dirty="0" err="1" smtClean="0">
                <a:solidFill>
                  <a:srgbClr val="FFC000"/>
                </a:solidFill>
              </a:rPr>
              <a:t>dolores</a:t>
            </a:r>
            <a:r>
              <a:rPr lang="en-US" sz="2000" b="1" dirty="0" smtClean="0">
                <a:solidFill>
                  <a:srgbClr val="FFC000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confusiones</a:t>
            </a:r>
            <a:r>
              <a:rPr lang="en-US" sz="2000" b="1" dirty="0" smtClean="0">
                <a:solidFill>
                  <a:srgbClr val="FFC000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errores</a:t>
            </a:r>
            <a:r>
              <a:rPr lang="en-US" sz="2000" b="1" dirty="0" smtClean="0">
                <a:solidFill>
                  <a:srgbClr val="FFC000"/>
                </a:solidFill>
              </a:rPr>
              <a:t>. 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t="-1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6600"/>
                </a:solidFill>
              </a:rPr>
              <a:t>這些學習 。。。越讚美，越狡猾。人們的盲目到達這樣程度，竟誇耀自己的盲目，我在雄辯術學校中名列優等，因此沾沾自喜。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75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err="1" smtClean="0">
                <a:solidFill>
                  <a:srgbClr val="FF6600"/>
                </a:solidFill>
              </a:rPr>
              <a:t>habebant</a:t>
            </a:r>
            <a:r>
              <a:rPr lang="en-US" sz="2000" b="1" dirty="0" smtClean="0">
                <a:solidFill>
                  <a:srgbClr val="FF6600"/>
                </a:solidFill>
              </a:rPr>
              <a:t> et </a:t>
            </a:r>
            <a:r>
              <a:rPr lang="en-US" sz="2000" b="1" dirty="0" err="1" smtClean="0">
                <a:solidFill>
                  <a:srgbClr val="FF6600"/>
                </a:solidFill>
              </a:rPr>
              <a:t>illa</a:t>
            </a:r>
            <a:r>
              <a:rPr lang="en-US" sz="2000" b="1" dirty="0" smtClean="0">
                <a:solidFill>
                  <a:srgbClr val="FF6600"/>
                </a:solidFill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</a:rPr>
              <a:t>studia</a:t>
            </a:r>
            <a:r>
              <a:rPr lang="en-US" sz="2000" b="1" dirty="0" smtClean="0">
                <a:solidFill>
                  <a:srgbClr val="FF6600"/>
                </a:solidFill>
              </a:rPr>
              <a:t> … hoc </a:t>
            </a:r>
            <a:r>
              <a:rPr lang="en-US" sz="2000" b="1" dirty="0" err="1" smtClean="0">
                <a:solidFill>
                  <a:srgbClr val="FF6600"/>
                </a:solidFill>
              </a:rPr>
              <a:t>laudabilior</a:t>
            </a:r>
            <a:r>
              <a:rPr lang="en-US" sz="2000" b="1" dirty="0" smtClean="0">
                <a:solidFill>
                  <a:srgbClr val="FF6600"/>
                </a:solidFill>
              </a:rPr>
              <a:t>, quo </a:t>
            </a:r>
            <a:r>
              <a:rPr lang="en-US" sz="2000" b="1" dirty="0" err="1" smtClean="0">
                <a:solidFill>
                  <a:srgbClr val="FF6600"/>
                </a:solidFill>
              </a:rPr>
              <a:t>fraudulentior</a:t>
            </a:r>
            <a:r>
              <a:rPr lang="en-US" sz="2000" b="1" dirty="0" smtClean="0">
                <a:solidFill>
                  <a:srgbClr val="FF6600"/>
                </a:solidFill>
              </a:rPr>
              <a:t>. </a:t>
            </a:r>
            <a:r>
              <a:rPr lang="en-US" sz="2000" b="1" dirty="0" err="1" smtClean="0">
                <a:solidFill>
                  <a:srgbClr val="FF6600"/>
                </a:solidFill>
              </a:rPr>
              <a:t>tanta</a:t>
            </a:r>
            <a:r>
              <a:rPr lang="en-US" sz="2000" b="1" dirty="0" smtClean="0">
                <a:solidFill>
                  <a:srgbClr val="FF6600"/>
                </a:solidFill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</a:rPr>
              <a:t>est</a:t>
            </a:r>
            <a:r>
              <a:rPr lang="en-US" sz="2000" b="1" dirty="0" smtClean="0">
                <a:solidFill>
                  <a:srgbClr val="FF6600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6600"/>
                </a:solidFill>
              </a:rPr>
              <a:t>Caecitas</a:t>
            </a:r>
            <a:r>
              <a:rPr lang="en-US" sz="2000" b="1" dirty="0" smtClean="0">
                <a:solidFill>
                  <a:srgbClr val="FF6600"/>
                </a:solidFill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</a:rPr>
              <a:t>hominum</a:t>
            </a:r>
            <a:r>
              <a:rPr lang="en-US" sz="2000" b="1" dirty="0" smtClean="0">
                <a:solidFill>
                  <a:srgbClr val="FF6600"/>
                </a:solidFill>
              </a:rPr>
              <a:t> de </a:t>
            </a:r>
            <a:r>
              <a:rPr lang="en-US" sz="2000" b="1" dirty="0" err="1" smtClean="0">
                <a:solidFill>
                  <a:srgbClr val="FF6600"/>
                </a:solidFill>
              </a:rPr>
              <a:t>caecitate</a:t>
            </a:r>
            <a:r>
              <a:rPr lang="en-US" sz="2000" b="1" dirty="0" smtClean="0">
                <a:solidFill>
                  <a:srgbClr val="FF6600"/>
                </a:solidFill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</a:rPr>
              <a:t>etiam</a:t>
            </a:r>
            <a:r>
              <a:rPr lang="en-US" sz="2000" b="1" dirty="0" smtClean="0">
                <a:solidFill>
                  <a:srgbClr val="FF6600"/>
                </a:solidFill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</a:rPr>
              <a:t>gloriantium</a:t>
            </a:r>
            <a:r>
              <a:rPr lang="en-US" sz="2000" b="1" dirty="0" smtClean="0">
                <a:solidFill>
                  <a:srgbClr val="FF6600"/>
                </a:solidFill>
              </a:rPr>
              <a:t>. et </a:t>
            </a:r>
            <a:r>
              <a:rPr lang="en-US" sz="2000" b="1" dirty="0" err="1" smtClean="0">
                <a:solidFill>
                  <a:srgbClr val="FF6600"/>
                </a:solidFill>
              </a:rPr>
              <a:t>maior</a:t>
            </a:r>
            <a:r>
              <a:rPr lang="en-US" sz="2000" b="1" dirty="0" smtClean="0">
                <a:solidFill>
                  <a:srgbClr val="FF6600"/>
                </a:solidFill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</a:rPr>
              <a:t>iam</a:t>
            </a:r>
            <a:r>
              <a:rPr lang="en-US" sz="2000" b="1" dirty="0" smtClean="0">
                <a:solidFill>
                  <a:srgbClr val="FF6600"/>
                </a:solidFill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</a:rPr>
              <a:t>eram</a:t>
            </a:r>
            <a:r>
              <a:rPr lang="en-US" sz="2000" b="1" dirty="0" smtClean="0">
                <a:solidFill>
                  <a:srgbClr val="FF6600"/>
                </a:solidFill>
              </a:rPr>
              <a:t> in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6600"/>
                </a:solidFill>
              </a:rPr>
              <a:t>Schola</a:t>
            </a:r>
            <a:r>
              <a:rPr lang="en-US" sz="2000" b="1" dirty="0" smtClean="0">
                <a:solidFill>
                  <a:srgbClr val="FF6600"/>
                </a:solidFill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</a:rPr>
              <a:t>rhetoris</a:t>
            </a:r>
            <a:r>
              <a:rPr lang="en-US" sz="2000" b="1" dirty="0" smtClean="0">
                <a:solidFill>
                  <a:srgbClr val="FF6600"/>
                </a:solidFill>
              </a:rPr>
              <a:t> et </a:t>
            </a:r>
            <a:r>
              <a:rPr lang="en-US" sz="2000" b="1" dirty="0" err="1" smtClean="0">
                <a:solidFill>
                  <a:srgbClr val="FF6600"/>
                </a:solidFill>
              </a:rPr>
              <a:t>gaudebam</a:t>
            </a:r>
            <a:r>
              <a:rPr lang="en-US" sz="2000" b="1" dirty="0" smtClean="0">
                <a:solidFill>
                  <a:srgbClr val="FF6600"/>
                </a:solidFill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</a:rPr>
              <a:t>superbe</a:t>
            </a:r>
            <a:r>
              <a:rPr lang="en-US" sz="2000" b="1" dirty="0" smtClean="0">
                <a:solidFill>
                  <a:srgbClr val="FF6600"/>
                </a:solidFill>
              </a:rPr>
              <a:t> et </a:t>
            </a:r>
            <a:r>
              <a:rPr lang="en-US" sz="2000" b="1" dirty="0" err="1" smtClean="0">
                <a:solidFill>
                  <a:srgbClr val="FF6600"/>
                </a:solidFill>
              </a:rPr>
              <a:t>tumebam</a:t>
            </a:r>
            <a:r>
              <a:rPr lang="en-US" sz="2000" b="1" dirty="0" smtClean="0">
                <a:solidFill>
                  <a:srgbClr val="FF6600"/>
                </a:solidFill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</a:rPr>
              <a:t>typho</a:t>
            </a:r>
            <a:r>
              <a:rPr lang="en-US" sz="2000" b="1" dirty="0" smtClean="0">
                <a:solidFill>
                  <a:srgbClr val="FF6600"/>
                </a:solidFill>
              </a:rPr>
              <a:t>.</a:t>
            </a:r>
            <a:endParaRPr lang="en-US" sz="20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-25000" r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C000"/>
                </a:solidFill>
              </a:rPr>
              <a:t>第四部分</a:t>
            </a:r>
            <a:r>
              <a:rPr lang="zh-CN" altLang="en-US" sz="3200" b="1" dirty="0" smtClean="0">
                <a:solidFill>
                  <a:srgbClr val="FFC000"/>
                </a:solidFill>
              </a:rPr>
              <a:t>：</a:t>
            </a:r>
            <a:r>
              <a:rPr lang="zh-CN" altLang="en-US" sz="3200" b="1" dirty="0" smtClean="0">
                <a:solidFill>
                  <a:srgbClr val="FFFF99"/>
                </a:solidFill>
              </a:rPr>
              <a:t>愛與激情</a:t>
            </a:r>
            <a:endParaRPr lang="en-US" sz="32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C000"/>
                </a:solidFill>
              </a:rPr>
              <a:t>愛與被愛，那為我是甜蜜的，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/>
            </a:r>
            <a:br>
              <a:rPr lang="en-US" altLang="zh-CN" sz="2000" b="1" dirty="0" smtClean="0">
                <a:solidFill>
                  <a:srgbClr val="FFC000"/>
                </a:solidFill>
              </a:rPr>
            </a:br>
            <a:r>
              <a:rPr lang="zh-CN" altLang="en-US" sz="2000" b="1" dirty="0" smtClean="0">
                <a:solidFill>
                  <a:srgbClr val="FFC000"/>
                </a:solidFill>
              </a:rPr>
              <a:t>如果能進一步享受所愛者的肉體（那就更再好不過）。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		</a:t>
            </a:r>
            <a:r>
              <a:rPr lang="en-US" altLang="zh-CN" sz="2000" b="1" dirty="0" smtClean="0">
                <a:solidFill>
                  <a:srgbClr val="FFFF99"/>
                </a:solidFill>
              </a:rPr>
              <a:t>      </a:t>
            </a:r>
            <a:r>
              <a:rPr lang="en-US" altLang="zh-CN" sz="1800" b="1" dirty="0" smtClean="0">
                <a:solidFill>
                  <a:srgbClr val="FFFF99"/>
                </a:solidFill>
              </a:rPr>
              <a:t>3.1</a:t>
            </a:r>
            <a:endParaRPr lang="en-US" sz="2000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000" b="1" dirty="0" err="1" smtClean="0">
                <a:solidFill>
                  <a:srgbClr val="FF6600"/>
                </a:solidFill>
              </a:rPr>
              <a:t>A</a:t>
            </a:r>
            <a:r>
              <a:rPr lang="en-US" sz="2000" b="1" dirty="0" err="1" smtClean="0">
                <a:solidFill>
                  <a:srgbClr val="FF6600"/>
                </a:solidFill>
              </a:rPr>
              <a:t>mare</a:t>
            </a:r>
            <a:r>
              <a:rPr lang="en-US" sz="2000" b="1" dirty="0" smtClean="0">
                <a:solidFill>
                  <a:srgbClr val="FF6600"/>
                </a:solidFill>
              </a:rPr>
              <a:t> et </a:t>
            </a:r>
            <a:r>
              <a:rPr lang="en-US" sz="2000" b="1" dirty="0" err="1" smtClean="0">
                <a:solidFill>
                  <a:srgbClr val="FF6600"/>
                </a:solidFill>
              </a:rPr>
              <a:t>amari</a:t>
            </a:r>
            <a:r>
              <a:rPr lang="en-US" sz="2000" b="1" dirty="0" smtClean="0">
                <a:solidFill>
                  <a:srgbClr val="FF6600"/>
                </a:solidFill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</a:rPr>
              <a:t>dulce</a:t>
            </a:r>
            <a:r>
              <a:rPr lang="en-US" sz="2000" b="1" dirty="0" smtClean="0">
                <a:solidFill>
                  <a:srgbClr val="FF6600"/>
                </a:solidFill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</a:rPr>
              <a:t>mihi</a:t>
            </a:r>
            <a:r>
              <a:rPr lang="en-US" sz="2000" b="1" dirty="0" smtClean="0">
                <a:solidFill>
                  <a:srgbClr val="FF6600"/>
                </a:solidFill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</a:rPr>
              <a:t>erat</a:t>
            </a:r>
            <a:r>
              <a:rPr lang="en-US" sz="2000" b="1" dirty="0" smtClean="0">
                <a:solidFill>
                  <a:srgbClr val="FF6600"/>
                </a:solidFill>
              </a:rPr>
              <a:t>, </a:t>
            </a:r>
            <a:r>
              <a:rPr lang="en-US" sz="2000" b="1" dirty="0" err="1" smtClean="0">
                <a:solidFill>
                  <a:srgbClr val="FF6600"/>
                </a:solidFill>
              </a:rPr>
              <a:t>magis</a:t>
            </a:r>
            <a:r>
              <a:rPr lang="en-US" sz="2000" b="1" dirty="0" smtClean="0">
                <a:solidFill>
                  <a:srgbClr val="FF6600"/>
                </a:solidFill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</a:rPr>
              <a:t>si</a:t>
            </a:r>
            <a:r>
              <a:rPr lang="en-US" sz="2000" b="1" dirty="0" smtClean="0">
                <a:solidFill>
                  <a:srgbClr val="FF6600"/>
                </a:solidFill>
              </a:rPr>
              <a:t> et </a:t>
            </a:r>
            <a:r>
              <a:rPr lang="en-US" sz="2000" b="1" dirty="0" err="1" smtClean="0">
                <a:solidFill>
                  <a:srgbClr val="FF6600"/>
                </a:solidFill>
              </a:rPr>
              <a:t>amantis</a:t>
            </a:r>
            <a:r>
              <a:rPr lang="en-US" sz="2000" b="1" dirty="0" smtClean="0">
                <a:solidFill>
                  <a:srgbClr val="FF6600"/>
                </a:solidFill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</a:rPr>
              <a:t>corpore</a:t>
            </a:r>
            <a:r>
              <a:rPr lang="en-US" sz="2000" b="1" dirty="0" smtClean="0">
                <a:solidFill>
                  <a:srgbClr val="FF6600"/>
                </a:solidFill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</a:rPr>
              <a:t>fruerer</a:t>
            </a:r>
            <a:r>
              <a:rPr lang="en-US" sz="2000" b="1" dirty="0" smtClean="0">
                <a:solidFill>
                  <a:srgbClr val="FF6600"/>
                </a:solidFill>
              </a:rPr>
              <a:t>.</a:t>
            </a:r>
          </a:p>
          <a:p>
            <a:pPr>
              <a:buNone/>
            </a:pPr>
            <a:endParaRPr lang="en-US" sz="20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chemeClr val="bg1"/>
                </a:solidFill>
              </a:rPr>
              <a:t>我以貪欲的穢垢沾汙友誼的清泉</a:t>
            </a:r>
            <a:r>
              <a:rPr lang="en-US" altLang="zh-CN" sz="2000" b="1" dirty="0" smtClean="0">
                <a:solidFill>
                  <a:schemeClr val="bg1"/>
                </a:solidFill>
              </a:rPr>
              <a:t/>
            </a:r>
            <a:br>
              <a:rPr lang="en-US" altLang="zh-CN" sz="2000" b="1" dirty="0" smtClean="0">
                <a:solidFill>
                  <a:schemeClr val="bg1"/>
                </a:solidFill>
              </a:rPr>
            </a:br>
            <a:r>
              <a:rPr lang="zh-CN" altLang="en-US" sz="2000" b="1" dirty="0" smtClean="0">
                <a:solidFill>
                  <a:schemeClr val="bg1"/>
                </a:solidFill>
              </a:rPr>
              <a:t>把肉情的地獄掩蓋了友誼的光輝 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				       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3:1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Venam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igitur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amicitiae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coinquinabam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sordibus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concupiscentiae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candoremque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eius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obnubilabam</a:t>
            </a:r>
            <a:r>
              <a:rPr lang="en-US" sz="2000" b="1" dirty="0" smtClean="0">
                <a:solidFill>
                  <a:schemeClr val="bg1"/>
                </a:solidFill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</a:rPr>
              <a:t>tartaro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libidinis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257800"/>
            <a:ext cx="8229600" cy="1371600"/>
          </a:xfrm>
          <a:prstGeom prst="rect">
            <a:avLst/>
          </a:prstGeom>
          <a:solidFill>
            <a:schemeClr val="tx1">
              <a:lumMod val="75000"/>
              <a:lumOff val="2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3300"/>
                </a:solidFill>
              </a:rPr>
              <a:t>生平（</a:t>
            </a:r>
            <a:r>
              <a:rPr lang="en-US" altLang="zh-CN" sz="3200" b="1" dirty="0" smtClean="0">
                <a:solidFill>
                  <a:srgbClr val="FF3300"/>
                </a:solidFill>
              </a:rPr>
              <a:t>2</a:t>
            </a:r>
            <a:r>
              <a:rPr lang="zh-CN" altLang="en-US" sz="3200" b="1" dirty="0" smtClean="0">
                <a:solidFill>
                  <a:srgbClr val="FF3300"/>
                </a:solidFill>
              </a:rPr>
              <a:t>）</a:t>
            </a:r>
            <a:endParaRPr lang="en-US" sz="3200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奧</a:t>
            </a: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思</a:t>
            </a: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定</a:t>
            </a: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不是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出生就接受洗禮成為基督徒。</a:t>
            </a:r>
            <a:r>
              <a:rPr lang="en-US" altLang="zh-TW" sz="2000" b="1" dirty="0" smtClean="0">
                <a:solidFill>
                  <a:schemeClr val="bg1">
                    <a:lumMod val="95000"/>
                  </a:schemeClr>
                </a:solidFill>
              </a:rPr>
              <a:t>13</a:t>
            </a: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歲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進入馬</a:t>
            </a: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達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烏拉</a:t>
            </a: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（</a:t>
            </a:r>
            <a:r>
              <a:rPr lang="en-US" altLang="zh-TW" sz="2000" b="1" dirty="0" err="1" smtClean="0">
                <a:solidFill>
                  <a:schemeClr val="bg1">
                    <a:lumMod val="95000"/>
                  </a:schemeClr>
                </a:solidFill>
              </a:rPr>
              <a:t>Madaura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）</a:t>
            </a:r>
            <a:endParaRPr lang="en-US" altLang="zh-TW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學習雄辯術，</a:t>
            </a:r>
            <a:r>
              <a:rPr lang="en-US" altLang="zh-TW" sz="2000" b="1" dirty="0" smtClean="0">
                <a:solidFill>
                  <a:schemeClr val="bg1">
                    <a:lumMod val="95000"/>
                  </a:schemeClr>
                </a:solidFill>
              </a:rPr>
              <a:t>16</a:t>
            </a: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歲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前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赴</a:t>
            </a: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卡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太基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就</a:t>
            </a: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學，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同年父</a:t>
            </a: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親過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世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。</a:t>
            </a:r>
            <a:r>
              <a:rPr lang="en-US" altLang="zh-TW" sz="2000" b="1" dirty="0" smtClean="0">
                <a:solidFill>
                  <a:schemeClr val="bg1">
                    <a:lumMod val="95000"/>
                  </a:schemeClr>
                </a:solidFill>
              </a:rPr>
              <a:t>17</a:t>
            </a: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歲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與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一女子同居</a:t>
            </a: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，</a:t>
            </a:r>
            <a:endParaRPr lang="en-US" altLang="zh-CN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r>
              <a:rPr lang="en-US" altLang="zh-TW" sz="2000" b="1" dirty="0" smtClean="0">
                <a:solidFill>
                  <a:schemeClr val="bg1">
                    <a:lumMod val="95000"/>
                  </a:schemeClr>
                </a:solidFill>
              </a:rPr>
              <a:t>18</a:t>
            </a: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歲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生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有一子</a:t>
            </a: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，名叫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阿</a:t>
            </a: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德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奧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達</a:t>
            </a: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圖斯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（</a:t>
            </a:r>
            <a:r>
              <a:rPr lang="en-US" altLang="zh-TW" sz="2000" b="1" dirty="0" err="1" smtClean="0">
                <a:solidFill>
                  <a:schemeClr val="bg1">
                    <a:lumMod val="95000"/>
                  </a:schemeClr>
                </a:solidFill>
              </a:rPr>
              <a:t>Adeodatus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）。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我雖如此骯髒和失禮</a:t>
            </a: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zh-CN" altLang="en-US" sz="2000" b="1" dirty="0" smtClean="0">
                <a:solidFill>
                  <a:srgbClr val="669900"/>
                </a:solidFill>
              </a:rPr>
              <a:t>但由於超度虛榮</a:t>
            </a: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zh-CN" altLang="en-US" sz="2000" b="1" dirty="0" smtClean="0">
                <a:solidFill>
                  <a:srgbClr val="00B0F0"/>
                </a:solidFill>
              </a:rPr>
              <a:t>還竭力裝出溫文爾雅的態度  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					       </a:t>
            </a:r>
            <a:r>
              <a:rPr lang="en-US" altLang="zh-CN" sz="1800" b="1" dirty="0" smtClean="0">
                <a:solidFill>
                  <a:srgbClr val="00B0F0"/>
                </a:solidFill>
              </a:rPr>
              <a:t>3.1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143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et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tamen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foedus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atque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inhonestus</a:t>
            </a:r>
            <a:endParaRPr lang="en-US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000" b="1" dirty="0" err="1" smtClean="0">
                <a:solidFill>
                  <a:srgbClr val="00B0F0"/>
                </a:solidFill>
              </a:rPr>
              <a:t>elegans</a:t>
            </a:r>
            <a:r>
              <a:rPr lang="en-US" sz="2000" b="1" dirty="0" smtClean="0">
                <a:solidFill>
                  <a:srgbClr val="00B0F0"/>
                </a:solidFill>
              </a:rPr>
              <a:t> et </a:t>
            </a:r>
            <a:r>
              <a:rPr lang="en-US" sz="2000" b="1" dirty="0" err="1" smtClean="0">
                <a:solidFill>
                  <a:srgbClr val="00B0F0"/>
                </a:solidFill>
              </a:rPr>
              <a:t>urbanus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esse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gestiebam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99CC00"/>
                </a:solidFill>
              </a:rPr>
              <a:t>abundanti</a:t>
            </a:r>
            <a:r>
              <a:rPr lang="en-US" sz="2000" b="1" dirty="0" smtClean="0">
                <a:solidFill>
                  <a:srgbClr val="99CC00"/>
                </a:solidFill>
              </a:rPr>
              <a:t> </a:t>
            </a:r>
            <a:r>
              <a:rPr lang="en-US" sz="2000" b="1" dirty="0" err="1" smtClean="0">
                <a:solidFill>
                  <a:srgbClr val="99CC00"/>
                </a:solidFill>
              </a:rPr>
              <a:t>vanitate</a:t>
            </a:r>
            <a:endParaRPr lang="en-US" sz="2000" b="1" dirty="0">
              <a:solidFill>
                <a:srgbClr val="99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00200"/>
            <a:ext cx="8229600" cy="12954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44780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C00000"/>
                </a:solidFill>
              </a:rPr>
              <a:t>這種同情心發源于友誼的清泉。但它將往何處？流向哪裡呢？為何流入沸騰油膩的河流中，傾瀉到爍熱的情欲深淵中去，並且自願改變，離棄了天上的澄明而墮落？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						    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3:2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44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FF99"/>
                </a:solidFill>
              </a:rPr>
              <a:t>et hoc de </a:t>
            </a:r>
            <a:r>
              <a:rPr lang="en-US" sz="2000" b="1" dirty="0" err="1" smtClean="0">
                <a:solidFill>
                  <a:srgbClr val="FFFF99"/>
                </a:solidFill>
              </a:rPr>
              <a:t>illa</a:t>
            </a:r>
            <a:r>
              <a:rPr lang="en-US" sz="2000" b="1" dirty="0" smtClean="0">
                <a:solidFill>
                  <a:srgbClr val="FFFF99"/>
                </a:solidFill>
              </a:rPr>
              <a:t> vena </a:t>
            </a:r>
            <a:r>
              <a:rPr lang="en-US" sz="2000" b="1" dirty="0" err="1" smtClean="0">
                <a:solidFill>
                  <a:srgbClr val="FFFF99"/>
                </a:solidFill>
              </a:rPr>
              <a:t>amicitiae</a:t>
            </a:r>
            <a:r>
              <a:rPr lang="en-US" sz="2000" b="1" dirty="0" smtClean="0">
                <a:solidFill>
                  <a:srgbClr val="FFFF99"/>
                </a:solidFill>
              </a:rPr>
              <a:t> est. </a:t>
            </a:r>
            <a:r>
              <a:rPr lang="en-US" sz="2000" b="1" dirty="0" err="1" smtClean="0">
                <a:solidFill>
                  <a:srgbClr val="FFFF99"/>
                </a:solidFill>
              </a:rPr>
              <a:t>Sed</a:t>
            </a:r>
            <a:r>
              <a:rPr lang="en-US" sz="2000" b="1" dirty="0" smtClean="0">
                <a:solidFill>
                  <a:srgbClr val="FFFF99"/>
                </a:solidFill>
              </a:rPr>
              <a:t> quo </a:t>
            </a:r>
            <a:r>
              <a:rPr lang="en-US" sz="2000" b="1" dirty="0" err="1" smtClean="0">
                <a:solidFill>
                  <a:srgbClr val="FFFF99"/>
                </a:solidFill>
              </a:rPr>
              <a:t>vadit</a:t>
            </a:r>
            <a:r>
              <a:rPr lang="en-US" sz="2000" b="1" dirty="0" smtClean="0">
                <a:solidFill>
                  <a:srgbClr val="FFFF99"/>
                </a:solidFill>
              </a:rPr>
              <a:t>? quo </a:t>
            </a:r>
            <a:r>
              <a:rPr lang="en-US" sz="2000" b="1" dirty="0" err="1" smtClean="0">
                <a:solidFill>
                  <a:srgbClr val="FFFF99"/>
                </a:solidFill>
              </a:rPr>
              <a:t>fluit</a:t>
            </a:r>
            <a:r>
              <a:rPr lang="en-US" sz="2000" b="1" dirty="0" smtClean="0">
                <a:solidFill>
                  <a:srgbClr val="FFFF99"/>
                </a:solidFill>
              </a:rPr>
              <a:t>? </a:t>
            </a:r>
            <a:r>
              <a:rPr lang="en-US" sz="2000" b="1" dirty="0" err="1" smtClean="0">
                <a:solidFill>
                  <a:srgbClr val="FFFF99"/>
                </a:solidFill>
              </a:rPr>
              <a:t>ut</a:t>
            </a:r>
            <a:r>
              <a:rPr lang="en-US" sz="2000" b="1" dirty="0" smtClean="0">
                <a:solidFill>
                  <a:srgbClr val="FFFF99"/>
                </a:solidFill>
              </a:rPr>
              <a:t> quid </a:t>
            </a:r>
            <a:r>
              <a:rPr lang="en-US" sz="2000" b="1" dirty="0" err="1" smtClean="0">
                <a:solidFill>
                  <a:srgbClr val="FFFF99"/>
                </a:solidFill>
              </a:rPr>
              <a:t>decurrit</a:t>
            </a:r>
            <a:r>
              <a:rPr lang="en-US" sz="2000" b="1" dirty="0" smtClean="0">
                <a:solidFill>
                  <a:srgbClr val="FFFF99"/>
                </a:solidFill>
              </a:rPr>
              <a:t> in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99"/>
                </a:solidFill>
              </a:rPr>
              <a:t>torrentem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picis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bullientis</a:t>
            </a:r>
            <a:r>
              <a:rPr lang="en-US" sz="2000" b="1" dirty="0" smtClean="0">
                <a:solidFill>
                  <a:srgbClr val="FFFF99"/>
                </a:solidFill>
              </a:rPr>
              <a:t>, </a:t>
            </a:r>
            <a:r>
              <a:rPr lang="en-US" sz="2000" b="1" dirty="0" err="1" smtClean="0">
                <a:solidFill>
                  <a:srgbClr val="FFFF99"/>
                </a:solidFill>
              </a:rPr>
              <a:t>aestus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inmanes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taetratum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libidinum</a:t>
            </a:r>
            <a:r>
              <a:rPr lang="en-US" sz="2000" b="1" dirty="0" smtClean="0">
                <a:solidFill>
                  <a:srgbClr val="FFFF99"/>
                </a:solidFill>
              </a:rPr>
              <a:t>, in quos </a:t>
            </a:r>
            <a:r>
              <a:rPr lang="en-US" sz="2000" b="1" dirty="0" err="1" smtClean="0">
                <a:solidFill>
                  <a:srgbClr val="FFFF99"/>
                </a:solidFill>
              </a:rPr>
              <a:t>ipsa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99"/>
                </a:solidFill>
              </a:rPr>
              <a:t>mutatur</a:t>
            </a:r>
            <a:r>
              <a:rPr lang="en-US" sz="2000" b="1" dirty="0" smtClean="0">
                <a:solidFill>
                  <a:srgbClr val="FFFF99"/>
                </a:solidFill>
              </a:rPr>
              <a:t>, et </a:t>
            </a:r>
            <a:r>
              <a:rPr lang="en-US" sz="2000" b="1" dirty="0" err="1" smtClean="0">
                <a:solidFill>
                  <a:srgbClr val="FFFF99"/>
                </a:solidFill>
              </a:rPr>
              <a:t>vertitur</a:t>
            </a:r>
            <a:r>
              <a:rPr lang="en-US" sz="2000" b="1" dirty="0" smtClean="0">
                <a:solidFill>
                  <a:srgbClr val="FFFF99"/>
                </a:solidFill>
              </a:rPr>
              <a:t> per </a:t>
            </a:r>
            <a:r>
              <a:rPr lang="en-US" sz="2000" b="1" dirty="0" err="1" smtClean="0">
                <a:solidFill>
                  <a:srgbClr val="FFFF99"/>
                </a:solidFill>
              </a:rPr>
              <a:t>nutum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proprium</a:t>
            </a:r>
            <a:r>
              <a:rPr lang="en-US" sz="2000" b="1" dirty="0" smtClean="0">
                <a:solidFill>
                  <a:srgbClr val="FFFF99"/>
                </a:solidFill>
              </a:rPr>
              <a:t> de </a:t>
            </a:r>
            <a:r>
              <a:rPr lang="en-US" sz="2000" b="1" dirty="0" err="1" smtClean="0">
                <a:solidFill>
                  <a:srgbClr val="FFFF99"/>
                </a:solidFill>
              </a:rPr>
              <a:t>caelesti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serenitate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detorta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FF99"/>
                </a:solidFill>
              </a:rPr>
              <a:t>atque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deiecta</a:t>
            </a:r>
            <a:r>
              <a:rPr lang="en-US" sz="2000" b="1" dirty="0" smtClean="0">
                <a:solidFill>
                  <a:srgbClr val="FFFF99"/>
                </a:solidFill>
              </a:rPr>
              <a:t>?</a:t>
            </a:r>
            <a:endParaRPr lang="en-US" sz="20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chemeClr val="bg1">
                    <a:lumMod val="75000"/>
                  </a:schemeClr>
                </a:solidFill>
              </a:rPr>
              <a:t>因此我愛好痛苦，卻不愛深入我內心的痛苦</a:t>
            </a:r>
            <a:r>
              <a:rPr lang="en-US" altLang="zh-CN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>
                    <a:lumMod val="75000"/>
                  </a:schemeClr>
                </a:solidFill>
              </a:rPr>
              <a:t>- </a:t>
            </a:r>
            <a:r>
              <a:rPr lang="zh-CN" altLang="en-US" sz="2000" b="1" dirty="0" smtClean="0">
                <a:solidFill>
                  <a:schemeClr val="bg1">
                    <a:lumMod val="75000"/>
                  </a:schemeClr>
                </a:solidFill>
              </a:rPr>
              <a:t>因為這並不是我的愛好，去深入看清楚。。。這是我的生活，我的天主，這可以稱為生活嗎？</a:t>
            </a:r>
            <a:r>
              <a:rPr lang="en-US" altLang="zh-CN" sz="1800" b="1" dirty="0" smtClean="0"/>
              <a:t>3:2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et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inde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erant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dolorum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amores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, non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quibus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altius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penetraer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- non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enim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amabam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talia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perpeti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qualia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altius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spectare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…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talis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vita mea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numquid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vita </a:t>
            </a:r>
          </a:p>
          <a:p>
            <a:pPr>
              <a:buNone/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erat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deus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meus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2209800"/>
          </a:xfrm>
          <a:prstGeom prst="rect">
            <a:avLst/>
          </a:prstGeom>
          <a:solidFill>
            <a:schemeClr val="accent4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因此，我陷入了驕傲狂妄、縱欲、饒舌的人們當中，他們口中藏著魔鬼的陷阱，包含摻雜著袮的名字和上主耶穌基督、以及聖神 </a:t>
            </a:r>
            <a:r>
              <a:rPr lang="en-US" altLang="zh-CN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</a:t>
            </a:r>
            <a:r>
              <a:rPr lang="zh-CN" alt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施慰之神等。這些名字不是來自他們的嘴巴，而是潑弄唇舌而發出虛假之音，心中毫無真理。他們說：“真理、真理”，不斷和我談論真理，在他們內卻沒有一絲真理；他們不僅對於身為真理的袮，而且對於袮所創造的世界也發出種種錯謬的論調。</a:t>
            </a:r>
            <a:r>
              <a:rPr lang="en-US" altLang="zh-CN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						     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3:6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304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rgbClr val="FFC000"/>
                </a:solidFill>
              </a:rPr>
              <a:t>Itaque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incidi</a:t>
            </a:r>
            <a:r>
              <a:rPr lang="en-US" sz="2000" b="1" dirty="0" smtClean="0">
                <a:solidFill>
                  <a:srgbClr val="FFC000"/>
                </a:solidFill>
              </a:rPr>
              <a:t> in </a:t>
            </a:r>
            <a:r>
              <a:rPr lang="en-US" sz="2000" b="1" dirty="0" err="1" smtClean="0">
                <a:solidFill>
                  <a:srgbClr val="FFC000"/>
                </a:solidFill>
              </a:rPr>
              <a:t>homines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superbe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delirantes</a:t>
            </a:r>
            <a:r>
              <a:rPr lang="en-US" sz="2000" b="1" dirty="0" smtClean="0">
                <a:solidFill>
                  <a:srgbClr val="FFC000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carnales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nimis</a:t>
            </a:r>
            <a:r>
              <a:rPr lang="en-US" sz="2000" b="1" dirty="0" smtClean="0">
                <a:solidFill>
                  <a:srgbClr val="FFC000"/>
                </a:solidFill>
              </a:rPr>
              <a:t> et </a:t>
            </a:r>
            <a:r>
              <a:rPr lang="en-US" sz="2000" b="1" dirty="0" err="1" smtClean="0">
                <a:solidFill>
                  <a:srgbClr val="FFC000"/>
                </a:solidFill>
              </a:rPr>
              <a:t>loquaces</a:t>
            </a:r>
            <a:r>
              <a:rPr lang="en-US" sz="2000" b="1" dirty="0" smtClean="0">
                <a:solidFill>
                  <a:srgbClr val="FFC000"/>
                </a:solidFill>
              </a:rPr>
              <a:t>, in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quorum ore </a:t>
            </a:r>
            <a:r>
              <a:rPr lang="en-US" sz="2000" b="1" dirty="0" err="1" smtClean="0">
                <a:solidFill>
                  <a:srgbClr val="FFC000"/>
                </a:solidFill>
              </a:rPr>
              <a:t>laquei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diaboli</a:t>
            </a:r>
            <a:r>
              <a:rPr lang="en-US" sz="2000" b="1" dirty="0" smtClean="0">
                <a:solidFill>
                  <a:srgbClr val="FFC000"/>
                </a:solidFill>
              </a:rPr>
              <a:t>, et </a:t>
            </a:r>
            <a:r>
              <a:rPr lang="en-US" sz="2000" b="1" dirty="0" err="1" smtClean="0">
                <a:solidFill>
                  <a:srgbClr val="FFC000"/>
                </a:solidFill>
              </a:rPr>
              <a:t>viscum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confectum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conmixtione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syllabarum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C000"/>
                </a:solidFill>
              </a:rPr>
              <a:t>nominis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tui</a:t>
            </a:r>
            <a:r>
              <a:rPr lang="en-US" sz="2000" b="1" dirty="0" smtClean="0">
                <a:solidFill>
                  <a:srgbClr val="FFC000"/>
                </a:solidFill>
              </a:rPr>
              <a:t> et </a:t>
            </a:r>
            <a:r>
              <a:rPr lang="en-US" sz="2000" b="1" dirty="0" err="1" smtClean="0">
                <a:solidFill>
                  <a:srgbClr val="FFC000"/>
                </a:solidFill>
              </a:rPr>
              <a:t>domini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Iesu</a:t>
            </a:r>
            <a:r>
              <a:rPr lang="en-US" sz="2000" b="1" dirty="0" smtClean="0">
                <a:solidFill>
                  <a:srgbClr val="FFC000"/>
                </a:solidFill>
              </a:rPr>
              <a:t> Christi et </a:t>
            </a:r>
            <a:r>
              <a:rPr lang="en-US" sz="2000" b="1" dirty="0" err="1" smtClean="0">
                <a:solidFill>
                  <a:srgbClr val="FFC000"/>
                </a:solidFill>
              </a:rPr>
              <a:t>paracleti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consolatoris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nostri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spiritus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C000"/>
                </a:solidFill>
              </a:rPr>
              <a:t>sancti</a:t>
            </a:r>
            <a:r>
              <a:rPr lang="en-US" sz="2000" b="1" dirty="0" smtClean="0">
                <a:solidFill>
                  <a:srgbClr val="FFC000"/>
                </a:solidFill>
              </a:rPr>
              <a:t>. </a:t>
            </a:r>
            <a:r>
              <a:rPr lang="en-US" sz="2000" b="1" dirty="0" err="1" smtClean="0">
                <a:solidFill>
                  <a:srgbClr val="FFC000"/>
                </a:solidFill>
              </a:rPr>
              <a:t>haec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nomina</a:t>
            </a:r>
            <a:r>
              <a:rPr lang="en-US" sz="2000" b="1" dirty="0" smtClean="0">
                <a:solidFill>
                  <a:srgbClr val="FFC000"/>
                </a:solidFill>
              </a:rPr>
              <a:t> non </a:t>
            </a:r>
            <a:r>
              <a:rPr lang="en-US" sz="2000" b="1" dirty="0" err="1" smtClean="0">
                <a:solidFill>
                  <a:srgbClr val="FFC000"/>
                </a:solidFill>
              </a:rPr>
              <a:t>recedebant</a:t>
            </a:r>
            <a:r>
              <a:rPr lang="en-US" sz="2000" b="1" dirty="0" smtClean="0">
                <a:solidFill>
                  <a:srgbClr val="FFC000"/>
                </a:solidFill>
              </a:rPr>
              <a:t> de ore </a:t>
            </a:r>
            <a:r>
              <a:rPr lang="en-US" sz="2000" b="1" dirty="0" err="1" smtClean="0">
                <a:solidFill>
                  <a:srgbClr val="FFC000"/>
                </a:solidFill>
              </a:rPr>
              <a:t>eorum</a:t>
            </a:r>
            <a:r>
              <a:rPr lang="en-US" sz="2000" b="1" dirty="0" smtClean="0">
                <a:solidFill>
                  <a:srgbClr val="FFC000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sed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tenus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sono</a:t>
            </a:r>
            <a:r>
              <a:rPr lang="en-US" sz="2000" b="1" dirty="0" smtClean="0">
                <a:solidFill>
                  <a:srgbClr val="FFC000"/>
                </a:solidFill>
              </a:rPr>
              <a:t> et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C000"/>
                </a:solidFill>
              </a:rPr>
              <a:t>strepitu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linguae</a:t>
            </a:r>
            <a:r>
              <a:rPr lang="en-US" sz="2000" b="1" dirty="0" smtClean="0">
                <a:solidFill>
                  <a:srgbClr val="FFC000"/>
                </a:solidFill>
              </a:rPr>
              <a:t>; </a:t>
            </a:r>
            <a:r>
              <a:rPr lang="en-US" sz="2000" b="1" dirty="0" err="1" smtClean="0">
                <a:solidFill>
                  <a:srgbClr val="FFC000"/>
                </a:solidFill>
              </a:rPr>
              <a:t>ceterum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cor</a:t>
            </a:r>
            <a:r>
              <a:rPr lang="en-US" sz="2000" b="1" dirty="0" smtClean="0">
                <a:solidFill>
                  <a:srgbClr val="FFC000"/>
                </a:solidFill>
              </a:rPr>
              <a:t> inane </a:t>
            </a:r>
            <a:r>
              <a:rPr lang="en-US" sz="2000" b="1" dirty="0" err="1" smtClean="0">
                <a:solidFill>
                  <a:srgbClr val="FFC000"/>
                </a:solidFill>
              </a:rPr>
              <a:t>veri</a:t>
            </a:r>
            <a:r>
              <a:rPr lang="en-US" sz="2000" b="1" dirty="0" smtClean="0">
                <a:solidFill>
                  <a:srgbClr val="FFC000"/>
                </a:solidFill>
              </a:rPr>
              <a:t>. et </a:t>
            </a:r>
            <a:r>
              <a:rPr lang="en-US" sz="2000" b="1" dirty="0" err="1" smtClean="0">
                <a:solidFill>
                  <a:srgbClr val="FFC000"/>
                </a:solidFill>
              </a:rPr>
              <a:t>dicebant</a:t>
            </a:r>
            <a:r>
              <a:rPr lang="en-US" sz="2000" b="1" dirty="0" smtClean="0">
                <a:solidFill>
                  <a:srgbClr val="FFC000"/>
                </a:solidFill>
              </a:rPr>
              <a:t>: </a:t>
            </a:r>
            <a:r>
              <a:rPr lang="en-US" sz="2000" b="1" dirty="0" err="1" smtClean="0">
                <a:solidFill>
                  <a:srgbClr val="FFC000"/>
                </a:solidFill>
              </a:rPr>
              <a:t>veritas</a:t>
            </a:r>
            <a:r>
              <a:rPr lang="en-US" sz="2000" b="1" dirty="0" smtClean="0">
                <a:solidFill>
                  <a:srgbClr val="FFC000"/>
                </a:solidFill>
              </a:rPr>
              <a:t> et </a:t>
            </a:r>
            <a:r>
              <a:rPr lang="en-US" sz="2000" b="1" dirty="0" err="1" smtClean="0">
                <a:solidFill>
                  <a:srgbClr val="FFC000"/>
                </a:solidFill>
              </a:rPr>
              <a:t>veritas</a:t>
            </a:r>
            <a:r>
              <a:rPr lang="en-US" sz="2000" b="1" dirty="0" smtClean="0">
                <a:solidFill>
                  <a:srgbClr val="FFC000"/>
                </a:solidFill>
              </a:rPr>
              <a:t>, et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C000"/>
                </a:solidFill>
              </a:rPr>
              <a:t>multum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eam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dicebant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mihi</a:t>
            </a:r>
            <a:r>
              <a:rPr lang="en-US" sz="2000" b="1" dirty="0" smtClean="0">
                <a:solidFill>
                  <a:srgbClr val="FFC000"/>
                </a:solidFill>
              </a:rPr>
              <a:t>, et </a:t>
            </a:r>
            <a:r>
              <a:rPr lang="en-US" sz="2000" b="1" dirty="0" err="1" smtClean="0">
                <a:solidFill>
                  <a:srgbClr val="FFC000"/>
                </a:solidFill>
              </a:rPr>
              <a:t>nusquam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erat</a:t>
            </a:r>
            <a:r>
              <a:rPr lang="en-US" sz="2000" b="1" dirty="0" smtClean="0">
                <a:solidFill>
                  <a:srgbClr val="FFC000"/>
                </a:solidFill>
              </a:rPr>
              <a:t> in </a:t>
            </a:r>
            <a:r>
              <a:rPr lang="en-US" sz="2000" b="1" dirty="0" err="1" smtClean="0">
                <a:solidFill>
                  <a:srgbClr val="FFC000"/>
                </a:solidFill>
              </a:rPr>
              <a:t>eis</a:t>
            </a:r>
            <a:r>
              <a:rPr lang="en-US" sz="2000" b="1" dirty="0" smtClean="0">
                <a:solidFill>
                  <a:srgbClr val="FFC000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sed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falsa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loquebantur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non de </a:t>
            </a:r>
            <a:r>
              <a:rPr lang="en-US" sz="2000" b="1" dirty="0" err="1" smtClean="0">
                <a:solidFill>
                  <a:srgbClr val="FFC000"/>
                </a:solidFill>
              </a:rPr>
              <a:t>te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tantum</a:t>
            </a:r>
            <a:r>
              <a:rPr lang="en-US" sz="2000" b="1" dirty="0" smtClean="0">
                <a:solidFill>
                  <a:srgbClr val="FFC000"/>
                </a:solidFill>
              </a:rPr>
              <a:t>, qui </a:t>
            </a:r>
            <a:r>
              <a:rPr lang="en-US" sz="2000" b="1" dirty="0" err="1" smtClean="0">
                <a:solidFill>
                  <a:srgbClr val="FFC000"/>
                </a:solidFill>
              </a:rPr>
              <a:t>vere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veritas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es</a:t>
            </a:r>
            <a:r>
              <a:rPr lang="en-US" sz="2000" b="1" dirty="0" smtClean="0">
                <a:solidFill>
                  <a:srgbClr val="FFC000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sed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etiam</a:t>
            </a:r>
            <a:r>
              <a:rPr lang="en-US" sz="2000" b="1" dirty="0" smtClean="0">
                <a:solidFill>
                  <a:srgbClr val="FFC000"/>
                </a:solidFill>
              </a:rPr>
              <a:t> de </a:t>
            </a:r>
            <a:r>
              <a:rPr lang="en-US" sz="2000" b="1" dirty="0" err="1" smtClean="0">
                <a:solidFill>
                  <a:srgbClr val="FFC000"/>
                </a:solidFill>
              </a:rPr>
              <a:t>istis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elementis</a:t>
            </a:r>
            <a:r>
              <a:rPr lang="en-US" sz="2000" b="1" dirty="0" smtClean="0">
                <a:solidFill>
                  <a:srgbClr val="FFC000"/>
                </a:solidFill>
              </a:rPr>
              <a:t> mundi,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FFC000"/>
                </a:solidFill>
              </a:rPr>
              <a:t>creatura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tua</a:t>
            </a:r>
            <a:r>
              <a:rPr lang="en-US" sz="2000" b="1" dirty="0" smtClean="0">
                <a:solidFill>
                  <a:srgbClr val="FFC000"/>
                </a:solidFill>
              </a:rPr>
              <a:t>.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73380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FF6600"/>
                </a:solidFill>
              </a:rPr>
              <a:t>在這些年中，我和一個女子同居，我們不是經過所謂合法的婚姻而結合 的，而是由於任性的激情，缺乏理智而結合的。但我僅有她，對她忠信。</a:t>
            </a:r>
            <a:r>
              <a:rPr lang="en-US" altLang="zh-CN" sz="2000" b="1" dirty="0" smtClean="0">
                <a:solidFill>
                  <a:srgbClr val="FF6600"/>
                </a:solidFill>
              </a:rPr>
              <a:t/>
            </a:r>
            <a:br>
              <a:rPr lang="en-US" altLang="zh-CN" sz="2000" b="1" dirty="0" smtClean="0">
                <a:solidFill>
                  <a:srgbClr val="FF6600"/>
                </a:solidFill>
              </a:rPr>
            </a:br>
            <a:r>
              <a:rPr lang="en-US" altLang="zh-CN" sz="2000" b="1" dirty="0" smtClean="0">
                <a:solidFill>
                  <a:srgbClr val="FF6600"/>
                </a:solidFill>
              </a:rPr>
              <a:t>                                                                                                                        	</a:t>
            </a:r>
            <a:r>
              <a:rPr lang="en-US" altLang="zh-CN" sz="2000" b="1" dirty="0" smtClean="0">
                <a:solidFill>
                  <a:srgbClr val="FF3300"/>
                </a:solidFill>
              </a:rPr>
              <a:t>      </a:t>
            </a:r>
            <a:r>
              <a:rPr lang="en-US" altLang="zh-CN" sz="1800" b="1" dirty="0" smtClean="0">
                <a:solidFill>
                  <a:srgbClr val="FF3300"/>
                </a:solidFill>
              </a:rPr>
              <a:t>4:2</a:t>
            </a:r>
            <a:r>
              <a:rPr lang="en-US" altLang="zh-CN" sz="1800" b="1" dirty="0" smtClean="0">
                <a:solidFill>
                  <a:srgbClr val="FF6600"/>
                </a:solidFill>
              </a:rPr>
              <a:t/>
            </a:r>
            <a:br>
              <a:rPr lang="en-US" altLang="zh-CN" sz="1800" b="1" dirty="0" smtClean="0">
                <a:solidFill>
                  <a:srgbClr val="FF6600"/>
                </a:solidFill>
              </a:rPr>
            </a:br>
            <a:r>
              <a:rPr lang="en-US" altLang="zh-CN" sz="1800" b="1" dirty="0" smtClean="0">
                <a:solidFill>
                  <a:srgbClr val="FF6600"/>
                </a:solidFill>
              </a:rPr>
              <a:t/>
            </a:r>
            <a:br>
              <a:rPr lang="en-US" altLang="zh-CN" sz="1800" b="1" dirty="0" smtClean="0">
                <a:solidFill>
                  <a:srgbClr val="FF6600"/>
                </a:solidFill>
              </a:rPr>
            </a:br>
            <a:r>
              <a:rPr lang="en-US" altLang="zh-CN" sz="1800" b="1" dirty="0" smtClean="0">
                <a:solidFill>
                  <a:srgbClr val="FF6600"/>
                </a:solidFill>
              </a:rPr>
              <a:t/>
            </a:r>
            <a:br>
              <a:rPr lang="en-US" altLang="zh-CN" sz="1800" b="1" dirty="0" smtClean="0">
                <a:solidFill>
                  <a:srgbClr val="FF6600"/>
                </a:solidFill>
              </a:rPr>
            </a:br>
            <a:r>
              <a:rPr lang="en-US" altLang="zh-CN" sz="1800" b="1" dirty="0" smtClean="0">
                <a:solidFill>
                  <a:srgbClr val="FFC000"/>
                </a:solidFill>
              </a:rPr>
              <a:t>I</a:t>
            </a:r>
            <a:r>
              <a:rPr lang="en-US" sz="1800" b="1" dirty="0" smtClean="0">
                <a:solidFill>
                  <a:srgbClr val="FFC000"/>
                </a:solidFill>
              </a:rPr>
              <a:t>n </a:t>
            </a:r>
            <a:r>
              <a:rPr lang="en-US" sz="1800" b="1" dirty="0" err="1" smtClean="0">
                <a:solidFill>
                  <a:srgbClr val="FFC000"/>
                </a:solidFill>
              </a:rPr>
              <a:t>illis</a:t>
            </a:r>
            <a:r>
              <a:rPr lang="en-US" sz="1800" b="1" dirty="0" smtClean="0">
                <a:solidFill>
                  <a:srgbClr val="FFC000"/>
                </a:solidFill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</a:rPr>
              <a:t>annis</a:t>
            </a:r>
            <a:r>
              <a:rPr lang="en-US" sz="1800" b="1" dirty="0" smtClean="0">
                <a:solidFill>
                  <a:srgbClr val="FFC000"/>
                </a:solidFill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</a:rPr>
              <a:t>unam</a:t>
            </a:r>
            <a:r>
              <a:rPr lang="en-US" sz="1800" b="1" dirty="0" smtClean="0">
                <a:solidFill>
                  <a:srgbClr val="FFC000"/>
                </a:solidFill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</a:rPr>
              <a:t>habebam</a:t>
            </a:r>
            <a:r>
              <a:rPr lang="en-US" sz="1800" b="1" dirty="0" smtClean="0">
                <a:solidFill>
                  <a:srgbClr val="FFC000"/>
                </a:solidFill>
              </a:rPr>
              <a:t>, non </a:t>
            </a:r>
            <a:r>
              <a:rPr lang="en-US" sz="1800" b="1" dirty="0" err="1" smtClean="0">
                <a:solidFill>
                  <a:srgbClr val="FFC000"/>
                </a:solidFill>
              </a:rPr>
              <a:t>eo</a:t>
            </a:r>
            <a:r>
              <a:rPr lang="en-US" sz="1800" b="1" dirty="0" smtClean="0">
                <a:solidFill>
                  <a:srgbClr val="FFC000"/>
                </a:solidFill>
              </a:rPr>
              <a:t> quod </a:t>
            </a:r>
            <a:r>
              <a:rPr lang="en-US" sz="1800" b="1" dirty="0" err="1" smtClean="0">
                <a:solidFill>
                  <a:srgbClr val="FFC000"/>
                </a:solidFill>
              </a:rPr>
              <a:t>legitimum</a:t>
            </a:r>
            <a:r>
              <a:rPr lang="en-US" sz="1800" b="1" dirty="0" smtClean="0">
                <a:solidFill>
                  <a:srgbClr val="FFC000"/>
                </a:solidFill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</a:rPr>
              <a:t>vocatur</a:t>
            </a:r>
            <a:r>
              <a:rPr lang="en-US" sz="1800" b="1" dirty="0" smtClean="0">
                <a:solidFill>
                  <a:srgbClr val="FFC000"/>
                </a:solidFill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</a:rPr>
              <a:t>coniugio</a:t>
            </a:r>
            <a:r>
              <a:rPr lang="en-US" sz="1800" b="1" dirty="0" smtClean="0">
                <a:solidFill>
                  <a:srgbClr val="FFC000"/>
                </a:solidFill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</a:rPr>
              <a:t>cognitam</a:t>
            </a:r>
            <a:r>
              <a:rPr lang="en-US" sz="1800" b="1" dirty="0" smtClean="0">
                <a:solidFill>
                  <a:srgbClr val="FFC000"/>
                </a:solidFill>
              </a:rPr>
              <a:t>, </a:t>
            </a:r>
            <a:r>
              <a:rPr lang="en-US" sz="1800" b="1" dirty="0" err="1" smtClean="0">
                <a:solidFill>
                  <a:srgbClr val="FFC000"/>
                </a:solidFill>
              </a:rPr>
              <a:t>sed</a:t>
            </a:r>
            <a:r>
              <a:rPr lang="en-US" sz="1800" b="1" dirty="0" smtClean="0">
                <a:solidFill>
                  <a:srgbClr val="FFC000"/>
                </a:solidFill>
              </a:rPr>
              <a:t> quam </a:t>
            </a:r>
            <a:r>
              <a:rPr lang="en-US" sz="1800" b="1" dirty="0" err="1" smtClean="0">
                <a:solidFill>
                  <a:srgbClr val="FFC000"/>
                </a:solidFill>
              </a:rPr>
              <a:t>indagaverat</a:t>
            </a:r>
            <a:r>
              <a:rPr lang="en-US" sz="1800" b="1" dirty="0" smtClean="0">
                <a:solidFill>
                  <a:srgbClr val="FFC000"/>
                </a:solidFill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</a:rPr>
              <a:t>vagus</a:t>
            </a:r>
            <a:r>
              <a:rPr lang="en-US" sz="1800" b="1" dirty="0" smtClean="0">
                <a:solidFill>
                  <a:srgbClr val="FFC000"/>
                </a:solidFill>
              </a:rPr>
              <a:t> ardor </a:t>
            </a:r>
            <a:r>
              <a:rPr lang="en-US" sz="1800" b="1" dirty="0" err="1" smtClean="0">
                <a:solidFill>
                  <a:srgbClr val="FFC000"/>
                </a:solidFill>
              </a:rPr>
              <a:t>inops</a:t>
            </a:r>
            <a:r>
              <a:rPr lang="en-US" sz="1800" b="1" dirty="0" smtClean="0">
                <a:solidFill>
                  <a:srgbClr val="FFC000"/>
                </a:solidFill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</a:rPr>
              <a:t>prudentiae</a:t>
            </a:r>
            <a:r>
              <a:rPr lang="en-US" sz="1800" b="1" dirty="0" smtClean="0">
                <a:solidFill>
                  <a:srgbClr val="FFC000"/>
                </a:solidFill>
              </a:rPr>
              <a:t>, </a:t>
            </a:r>
            <a:r>
              <a:rPr lang="en-US" sz="1800" b="1" dirty="0" err="1" smtClean="0">
                <a:solidFill>
                  <a:srgbClr val="FFC000"/>
                </a:solidFill>
              </a:rPr>
              <a:t>sed</a:t>
            </a:r>
            <a:r>
              <a:rPr lang="en-US" sz="1800" b="1" dirty="0" smtClean="0">
                <a:solidFill>
                  <a:srgbClr val="FFC000"/>
                </a:solidFill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</a:rPr>
              <a:t>unam</a:t>
            </a:r>
            <a:r>
              <a:rPr lang="en-US" sz="1800" b="1" dirty="0" smtClean="0">
                <a:solidFill>
                  <a:srgbClr val="FFC000"/>
                </a:solidFill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</a:rPr>
              <a:t>tamen</a:t>
            </a:r>
            <a:r>
              <a:rPr lang="en-US" sz="1800" b="1" dirty="0" smtClean="0">
                <a:solidFill>
                  <a:srgbClr val="FFC000"/>
                </a:solidFill>
              </a:rPr>
              <a:t>, </a:t>
            </a:r>
            <a:r>
              <a:rPr lang="en-US" sz="1800" b="1" dirty="0" err="1" smtClean="0">
                <a:solidFill>
                  <a:srgbClr val="FFC000"/>
                </a:solidFill>
              </a:rPr>
              <a:t>ei</a:t>
            </a:r>
            <a:r>
              <a:rPr lang="en-US" sz="1800" b="1" dirty="0" smtClean="0">
                <a:solidFill>
                  <a:srgbClr val="FFC000"/>
                </a:solidFill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</a:rPr>
              <a:t>quoque</a:t>
            </a:r>
            <a:r>
              <a:rPr lang="en-US" sz="1800" b="1" dirty="0" smtClean="0">
                <a:solidFill>
                  <a:srgbClr val="FFC000"/>
                </a:solidFill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</a:rPr>
              <a:t>servans</a:t>
            </a:r>
            <a:r>
              <a:rPr lang="en-US" sz="1800" b="1" dirty="0" smtClean="0">
                <a:solidFill>
                  <a:srgbClr val="FFC000"/>
                </a:solidFill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</a:rPr>
              <a:t>tori</a:t>
            </a:r>
            <a:r>
              <a:rPr lang="en-US" sz="1800" b="1" dirty="0" smtClean="0">
                <a:solidFill>
                  <a:srgbClr val="FFC000"/>
                </a:solidFill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</a:rPr>
              <a:t>fidem</a:t>
            </a:r>
            <a:r>
              <a:rPr lang="en-US" sz="1800" b="1" dirty="0" smtClean="0">
                <a:solidFill>
                  <a:srgbClr val="FFC000"/>
                </a:solidFill>
              </a:rPr>
              <a:t>.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altLang="zh-CN" sz="1800" b="1" dirty="0" smtClean="0">
                <a:solidFill>
                  <a:srgbClr val="FF6600"/>
                </a:solidFill>
              </a:rPr>
              <a:t/>
            </a:r>
            <a:br>
              <a:rPr lang="en-US" altLang="zh-CN" sz="1800" b="1" dirty="0" smtClean="0">
                <a:solidFill>
                  <a:srgbClr val="FF6600"/>
                </a:solidFill>
              </a:rPr>
            </a:br>
            <a:endParaRPr lang="en-US" sz="20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rgbClr val="FFC000"/>
                </a:solidFill>
              </a:rPr>
              <a:t>第一集結束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5257800"/>
            <a:ext cx="37338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2800" b="1" dirty="0" smtClean="0">
                <a:solidFill>
                  <a:srgbClr val="FFFF00"/>
                </a:solidFill>
              </a:rPr>
              <a:t>待續。。。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6000" t="-34000" r="-8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648200"/>
            <a:ext cx="8229600" cy="2209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zh-CN" altLang="en-US" sz="3600" b="1" dirty="0" smtClean="0">
                <a:solidFill>
                  <a:srgbClr val="FFCC00"/>
                </a:solidFill>
              </a:rPr>
              <a:t>參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考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Guerrini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Mariarosa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Late Have I Loved You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. Quezon City, PL: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Claretian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Publications, 1985.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http://www.cclw.net/soul/chanhuilu/index.html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3300"/>
                </a:solidFill>
              </a:rPr>
              <a:t>http://www9.georgetown.edu/faculty/jod/augustine/conf.pdf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CC00"/>
                </a:solidFill>
              </a:rPr>
              <a:t>http://www9.georgetown.edu/faculty/jod/Englishconfessions.html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http://www9.georgetown.edu/faculty/jod/latinconf/latinconf.html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t="-25000" r="-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</a:rPr>
              <a:t>製作、翻譯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1066800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  <a:defRPr/>
            </a:pPr>
            <a:r>
              <a:rPr lang="zh-CN" altLang="en-US" sz="1400" b="1" dirty="0" smtClean="0">
                <a:solidFill>
                  <a:srgbClr val="FF6600"/>
                </a:solidFill>
              </a:rPr>
              <a:t>趙必成，</a:t>
            </a:r>
            <a:r>
              <a:rPr lang="en-US" altLang="zh-CN" sz="1400" b="1" dirty="0" err="1" smtClean="0">
                <a:solidFill>
                  <a:srgbClr val="FF6600"/>
                </a:solidFill>
              </a:rPr>
              <a:t>DMin</a:t>
            </a:r>
            <a:r>
              <a:rPr lang="en-US" altLang="zh-CN" sz="1400" b="1" dirty="0" smtClean="0">
                <a:solidFill>
                  <a:srgbClr val="FF6600"/>
                </a:solidFill>
              </a:rPr>
              <a:t>., PhD.</a:t>
            </a:r>
          </a:p>
          <a:p>
            <a:pPr algn="ctr">
              <a:buFontTx/>
              <a:buNone/>
              <a:defRPr/>
            </a:pPr>
            <a:r>
              <a:rPr lang="zh-CN" altLang="en-US" sz="1400" b="1" dirty="0" smtClean="0">
                <a:solidFill>
                  <a:srgbClr val="FF6600"/>
                </a:solidFill>
              </a:rPr>
              <a:t>天主教華人靈修中心</a:t>
            </a:r>
            <a:endParaRPr lang="en-US" altLang="zh-CN" sz="1400" b="1" dirty="0" smtClean="0">
              <a:solidFill>
                <a:srgbClr val="FF6600"/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1400" b="1" dirty="0" smtClean="0">
                <a:solidFill>
                  <a:srgbClr val="FF6600"/>
                </a:solidFill>
              </a:rPr>
              <a:t>The Chinese Catholic Spiritual Center</a:t>
            </a:r>
          </a:p>
          <a:p>
            <a:pPr algn="ctr">
              <a:buFontTx/>
              <a:buNone/>
              <a:defRPr/>
            </a:pPr>
            <a:r>
              <a:rPr lang="en-US" sz="1400" b="1" dirty="0" smtClean="0">
                <a:solidFill>
                  <a:srgbClr val="FF6600"/>
                </a:solidFill>
              </a:rPr>
              <a:t>New Brunswick, New Jersey, USA</a:t>
            </a:r>
          </a:p>
          <a:p>
            <a:pPr algn="ctr">
              <a:buFontTx/>
              <a:buNone/>
              <a:defRPr/>
            </a:pPr>
            <a:r>
              <a:rPr lang="en-US" sz="1400" b="1" dirty="0" smtClean="0">
                <a:solidFill>
                  <a:srgbClr val="FF6600"/>
                </a:solidFill>
              </a:rPr>
              <a:t>2012</a:t>
            </a:r>
            <a:r>
              <a:rPr lang="zh-CN" altLang="en-US" sz="1400" b="1" dirty="0" smtClean="0">
                <a:solidFill>
                  <a:srgbClr val="FF6600"/>
                </a:solidFill>
              </a:rPr>
              <a:t>年</a:t>
            </a:r>
            <a:r>
              <a:rPr lang="en-US" altLang="zh-CN" sz="1400" b="1" dirty="0" smtClean="0">
                <a:solidFill>
                  <a:srgbClr val="FF6600"/>
                </a:solidFill>
              </a:rPr>
              <a:t>6</a:t>
            </a:r>
            <a:r>
              <a:rPr lang="zh-CN" altLang="en-US" sz="1400" b="1" dirty="0" smtClean="0">
                <a:solidFill>
                  <a:srgbClr val="FF6600"/>
                </a:solidFill>
              </a:rPr>
              <a:t>月</a:t>
            </a:r>
            <a:r>
              <a:rPr lang="en-US" altLang="zh-CN" sz="1400" b="1" dirty="0" smtClean="0">
                <a:solidFill>
                  <a:srgbClr val="FF6600"/>
                </a:solidFill>
              </a:rPr>
              <a:t>13</a:t>
            </a:r>
            <a:r>
              <a:rPr lang="zh-CN" altLang="en-US" sz="1400" b="1" dirty="0" smtClean="0">
                <a:solidFill>
                  <a:srgbClr val="FF6600"/>
                </a:solidFill>
              </a:rPr>
              <a:t>日（聖安多尼慶日）</a:t>
            </a:r>
            <a:endParaRPr lang="en-US" altLang="zh-CN" sz="1400" b="1" dirty="0" smtClean="0">
              <a:solidFill>
                <a:srgbClr val="FF6600"/>
              </a:solidFill>
            </a:endParaRPr>
          </a:p>
          <a:p>
            <a:pPr algn="ctr">
              <a:buFontTx/>
              <a:buNone/>
              <a:defRPr/>
            </a:pPr>
            <a:endParaRPr lang="en-US" sz="1400" b="1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419600"/>
            <a:ext cx="8229600" cy="2438400"/>
          </a:xfrm>
          <a:prstGeom prst="rect">
            <a:avLst/>
          </a:prstGeom>
          <a:solidFill>
            <a:srgbClr val="6699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200" b="1" dirty="0" smtClean="0">
                <a:solidFill>
                  <a:schemeClr val="bg1"/>
                </a:solidFill>
              </a:rPr>
              <a:t>生平（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3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）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2438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19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歲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那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年，奧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思定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受西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塞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羅（</a:t>
            </a:r>
            <a:r>
              <a:rPr lang="en-US" altLang="zh-CN" sz="2000" b="1" dirty="0" smtClean="0">
                <a:solidFill>
                  <a:schemeClr val="bg1"/>
                </a:solidFill>
                <a:ea typeface="SimSun" pitchFamily="2" charset="-122"/>
              </a:rPr>
              <a:t>Cicero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）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的</a:t>
            </a:r>
            <a:r>
              <a:rPr lang="en-US" altLang="zh-TW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《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哲學告誡</a:t>
            </a:r>
            <a:r>
              <a:rPr lang="en-US" altLang="zh-CN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》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（</a:t>
            </a:r>
            <a:r>
              <a:rPr lang="en-US" altLang="zh-TW" sz="2000" b="1" i="1" dirty="0" err="1" smtClean="0">
                <a:solidFill>
                  <a:schemeClr val="bg1"/>
                </a:solidFill>
                <a:ea typeface="SimSun" pitchFamily="2" charset="-122"/>
              </a:rPr>
              <a:t>Hortensius</a:t>
            </a:r>
            <a:r>
              <a:rPr lang="zh-CN" altLang="en-US" sz="2000" b="1" i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，</a:t>
            </a:r>
            <a:r>
              <a:rPr lang="en-US" altLang="zh-CN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45 </a:t>
            </a:r>
          </a:p>
          <a:p>
            <a:pPr>
              <a:buNone/>
            </a:pPr>
            <a:r>
              <a:rPr lang="en-US" altLang="zh-CN" sz="2000" b="1" dirty="0" smtClean="0">
                <a:solidFill>
                  <a:schemeClr val="bg1"/>
                </a:solidFill>
                <a:ea typeface="SimSun" pitchFamily="2" charset="-122"/>
              </a:rPr>
              <a:t>BC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）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影響，引發他追求智慧和真理，旋即接受摩尼教善惡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二元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論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的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信仰。</a:t>
            </a:r>
            <a:endParaRPr lang="en-US" altLang="zh-TW" sz="2000" b="1" dirty="0" smtClean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en-US" altLang="zh-TW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20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歲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完成羅馬帝國規定的三級制教育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學業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，</a:t>
            </a:r>
            <a:r>
              <a:rPr lang="en-US" altLang="zh-TW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22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歲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在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卡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太基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教授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雄辯術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，</a:t>
            </a:r>
            <a:endParaRPr lang="en-US" altLang="zh-TW" sz="2000" b="1" dirty="0" smtClean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en-US" altLang="zh-TW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26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歲完成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第一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份論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文</a:t>
            </a:r>
            <a:r>
              <a:rPr lang="en-US" altLang="zh-CN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《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美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與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均衡</a:t>
            </a:r>
            <a:r>
              <a:rPr lang="en-US" altLang="zh-CN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》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，</a:t>
            </a:r>
            <a:r>
              <a:rPr lang="en-US" altLang="zh-TW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29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歲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與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摩尼教主教作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神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學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思辨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，發</a:t>
            </a:r>
            <a:endParaRPr lang="en-US" altLang="zh-TW" sz="2000" b="1" dirty="0" smtClean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現這主教只有口才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，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缺乏學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問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，無法解答他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的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問題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。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後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來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受新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柏拉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圖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主</a:t>
            </a:r>
            <a:endParaRPr lang="en-US" altLang="zh-TW" sz="2000" b="1" dirty="0" smtClean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義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鼻祖普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羅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提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努斯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（</a:t>
            </a:r>
            <a:r>
              <a:rPr lang="en-US" altLang="zh-TW" sz="2000" b="1" dirty="0" smtClean="0">
                <a:solidFill>
                  <a:schemeClr val="bg1"/>
                </a:solidFill>
                <a:ea typeface="SimSun" pitchFamily="2" charset="-122"/>
              </a:rPr>
              <a:t>Plotinus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）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之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影響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而放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棄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摩尼教</a:t>
            </a:r>
            <a:r>
              <a:rPr lang="zh-TW" altLang="en-US" sz="2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。</a:t>
            </a:r>
            <a:endParaRPr lang="en-US" sz="20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生平（</a:t>
            </a:r>
            <a:r>
              <a:rPr lang="en-US" altLang="zh-CN" sz="3200" b="1" dirty="0" smtClean="0">
                <a:solidFill>
                  <a:srgbClr val="FF6600"/>
                </a:solidFill>
              </a:rPr>
              <a:t>4</a:t>
            </a:r>
            <a:r>
              <a:rPr lang="zh-CN" altLang="en-US" sz="3200" b="1" dirty="0" smtClean="0">
                <a:solidFill>
                  <a:srgbClr val="FF6600"/>
                </a:solidFill>
              </a:rPr>
              <a:t>）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摩</a:t>
            </a:r>
            <a:r>
              <a:rPr lang="zh-CN" altLang="en-US" sz="3200" b="1" dirty="0" smtClean="0">
                <a:solidFill>
                  <a:srgbClr val="FFFF99"/>
                </a:solidFill>
              </a:rPr>
              <a:t>尼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04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FFFF99"/>
                </a:solidFill>
              </a:rPr>
              <a:t>摩尼教源自波斯</a:t>
            </a:r>
            <a:r>
              <a:rPr lang="zh-TW" altLang="en-US" sz="2000" b="1" dirty="0" smtClean="0">
                <a:solidFill>
                  <a:srgbClr val="FFFF99"/>
                </a:solidFill>
              </a:rPr>
              <a:t>祆教</a:t>
            </a:r>
            <a:r>
              <a:rPr lang="zh-CN" altLang="en-US" sz="2000" b="1" dirty="0" smtClean="0">
                <a:solidFill>
                  <a:srgbClr val="FFFF99"/>
                </a:solidFill>
              </a:rPr>
              <a:t>，西元 </a:t>
            </a:r>
            <a:r>
              <a:rPr lang="en-US" altLang="zh-CN" sz="2000" b="1" dirty="0" smtClean="0">
                <a:solidFill>
                  <a:srgbClr val="FFFF99"/>
                </a:solidFill>
              </a:rPr>
              <a:t>3</a:t>
            </a:r>
            <a:r>
              <a:rPr lang="zh-CN" altLang="en-US" sz="2000" b="1" dirty="0" smtClean="0">
                <a:solidFill>
                  <a:srgbClr val="FFFF99"/>
                </a:solidFill>
              </a:rPr>
              <a:t>世紀中葉由摩尼創立，將基督宗教與伊朗</a:t>
            </a:r>
            <a:endParaRPr lang="en-US" altLang="zh-CN" sz="2000" b="1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99"/>
                </a:solidFill>
              </a:rPr>
              <a:t>的馬茲達教混合，成為一哲學體系。摩尼教徒相信在世界開始的時後，</a:t>
            </a:r>
            <a:endParaRPr lang="en-US" altLang="zh-CN" sz="2000" b="1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99"/>
                </a:solidFill>
              </a:rPr>
              <a:t>存在兩種互相對立的世界：光明與黑暗。後來黑暗侵入光明，發生大戰，</a:t>
            </a:r>
            <a:endParaRPr lang="en-US" altLang="zh-CN" sz="2000" b="1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99"/>
                </a:solidFill>
              </a:rPr>
              <a:t>世界因此毀滅，最後重回到開始，可是黑暗已被永遠</a:t>
            </a:r>
            <a:r>
              <a:rPr lang="zh-TW" altLang="en-US" sz="2000" b="1" dirty="0" smtClean="0">
                <a:solidFill>
                  <a:srgbClr val="FFFF99"/>
                </a:solidFill>
              </a:rPr>
              <a:t>囚禁</a:t>
            </a:r>
            <a:r>
              <a:rPr lang="zh-CN" altLang="en-US" sz="2000" b="1" dirty="0" smtClean="0">
                <a:solidFill>
                  <a:srgbClr val="FFFF99"/>
                </a:solidFill>
              </a:rPr>
              <a:t>。在物質世界</a:t>
            </a:r>
            <a:endParaRPr lang="en-US" altLang="zh-CN" sz="2000" b="1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99"/>
                </a:solidFill>
              </a:rPr>
              <a:t>出現以前，黑暗物質與光明精神互相鬥爭，物質出現之後，黑暗侵入光</a:t>
            </a:r>
            <a:endParaRPr lang="en-US" altLang="zh-CN" sz="2000" b="1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99"/>
                </a:solidFill>
              </a:rPr>
              <a:t>明，因此，摩尼教反對物質，因為帶來黑暗，他們要創立一個世界性的</a:t>
            </a:r>
            <a:endParaRPr lang="en-US" altLang="zh-CN" sz="2000" b="1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99"/>
                </a:solidFill>
              </a:rPr>
              <a:t>宗教，超越所有宗教。奧思定曾做過九年的摩尼教徒，悔改後，脫離並</a:t>
            </a:r>
            <a:endParaRPr lang="en-US" altLang="zh-CN" sz="2000" b="1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99"/>
                </a:solidFill>
              </a:rPr>
              <a:t>反駁摩尼教。</a:t>
            </a:r>
            <a:endParaRPr lang="en-US" altLang="zh-TW" sz="2000" b="1" dirty="0" smtClean="0">
              <a:solidFill>
                <a:srgbClr val="FFFF99"/>
              </a:solidFill>
            </a:endParaRP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</a:rPr>
              <a:t>生平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（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5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）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dirty="0" smtClean="0">
                <a:solidFill>
                  <a:srgbClr val="CCFF33"/>
                </a:solidFill>
                <a:latin typeface="SimSun" pitchFamily="2" charset="-122"/>
                <a:ea typeface="SimSun" pitchFamily="2" charset="-122"/>
              </a:rPr>
              <a:t>30</a:t>
            </a:r>
            <a:r>
              <a:rPr lang="zh-TW" altLang="en-US" sz="2400" b="1" dirty="0" smtClean="0">
                <a:solidFill>
                  <a:srgbClr val="CCFF33"/>
                </a:solidFill>
                <a:latin typeface="SimSun" pitchFamily="2" charset="-122"/>
                <a:ea typeface="SimSun" pitchFamily="2" charset="-122"/>
              </a:rPr>
              <a:t>歲那年，跟米蘭主教安波羅修學習天主教信仰與神學，並</a:t>
            </a:r>
            <a:endParaRPr lang="en-US" altLang="zh-TW" sz="2400" b="1" dirty="0" smtClean="0">
              <a:solidFill>
                <a:srgbClr val="CCFF33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TW" altLang="en-US" sz="2400" b="1" dirty="0" smtClean="0">
                <a:solidFill>
                  <a:srgbClr val="CCFF33"/>
                </a:solidFill>
                <a:latin typeface="SimSun" pitchFamily="2" charset="-122"/>
                <a:ea typeface="SimSun" pitchFamily="2" charset="-122"/>
              </a:rPr>
              <a:t>與同居十多年的情人分手，跟</a:t>
            </a:r>
            <a:r>
              <a:rPr lang="zh-CN" altLang="en-US" sz="2400" b="1" dirty="0" smtClean="0">
                <a:solidFill>
                  <a:srgbClr val="CCFF33"/>
                </a:solidFill>
                <a:latin typeface="SimSun" pitchFamily="2" charset="-122"/>
                <a:ea typeface="SimSun" pitchFamily="2" charset="-122"/>
              </a:rPr>
              <a:t>另一</a:t>
            </a:r>
            <a:r>
              <a:rPr lang="zh-CN" altLang="en-US" sz="2400" b="1" dirty="0" smtClean="0">
                <a:solidFill>
                  <a:srgbClr val="CCFF33"/>
                </a:solidFill>
                <a:latin typeface="SimSun" pitchFamily="2" charset="-122"/>
                <a:ea typeface="SimSun" pitchFamily="2" charset="-122"/>
              </a:rPr>
              <a:t>位</a:t>
            </a:r>
            <a:r>
              <a:rPr lang="zh-TW" altLang="en-US" sz="2400" b="1" dirty="0" smtClean="0">
                <a:solidFill>
                  <a:srgbClr val="CCFF33"/>
                </a:solidFill>
                <a:latin typeface="SimSun" pitchFamily="2" charset="-122"/>
                <a:ea typeface="SimSun" pitchFamily="2" charset="-122"/>
              </a:rPr>
              <a:t>少女訂婚。在研究各種</a:t>
            </a:r>
            <a:endParaRPr lang="en-US" altLang="zh-TW" sz="2400" b="1" dirty="0" smtClean="0">
              <a:solidFill>
                <a:srgbClr val="CCFF33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TW" altLang="en-US" sz="2400" b="1" dirty="0" smtClean="0">
                <a:solidFill>
                  <a:srgbClr val="CCFF33"/>
                </a:solidFill>
                <a:latin typeface="SimSun" pitchFamily="2" charset="-122"/>
                <a:ea typeface="SimSun" pitchFamily="2" charset="-122"/>
              </a:rPr>
              <a:t>宗教與哲學後</a:t>
            </a:r>
            <a:r>
              <a:rPr lang="zh-CN" altLang="en-US" sz="2400" b="1" dirty="0" smtClean="0">
                <a:solidFill>
                  <a:srgbClr val="CCFF33"/>
                </a:solidFill>
                <a:latin typeface="SimSun" pitchFamily="2" charset="-122"/>
                <a:ea typeface="SimSun" pitchFamily="2" charset="-122"/>
              </a:rPr>
              <a:t>，</a:t>
            </a:r>
            <a:r>
              <a:rPr lang="zh-CN" altLang="en-US" sz="2400" b="1" dirty="0" smtClean="0">
                <a:solidFill>
                  <a:srgbClr val="CCFF33"/>
                </a:solidFill>
                <a:latin typeface="SimSun" pitchFamily="2" charset="-122"/>
                <a:ea typeface="SimSun" pitchFamily="2" charset="-122"/>
              </a:rPr>
              <a:t>信奉天主教</a:t>
            </a:r>
            <a:r>
              <a:rPr lang="zh-TW" altLang="en-US" sz="2400" b="1" dirty="0" smtClean="0">
                <a:solidFill>
                  <a:srgbClr val="CCFF33"/>
                </a:solidFill>
                <a:latin typeface="SimSun" pitchFamily="2" charset="-122"/>
                <a:ea typeface="SimSun" pitchFamily="2" charset="-122"/>
              </a:rPr>
              <a:t>。</a:t>
            </a:r>
            <a:endParaRPr lang="en-US" sz="2400" b="1" dirty="0">
              <a:solidFill>
                <a:srgbClr val="CCFF33"/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029200"/>
            <a:ext cx="8229600" cy="1600200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zh-CN" altLang="en-US" sz="3200" b="1" dirty="0" smtClean="0">
                <a:solidFill>
                  <a:srgbClr val="FF0000"/>
                </a:solidFill>
              </a:rPr>
              <a:t>生平（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6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）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32</a:t>
            </a:r>
            <a:r>
              <a:rPr lang="zh-CN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歲</a:t>
            </a:r>
            <a:r>
              <a:rPr lang="zh-TW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悔悟</a:t>
            </a:r>
            <a:r>
              <a:rPr lang="zh-TW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。</a:t>
            </a:r>
            <a:r>
              <a:rPr lang="en-US" altLang="zh-TW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33</a:t>
            </a:r>
            <a:r>
              <a:rPr lang="zh-CN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歲接</a:t>
            </a:r>
            <a:r>
              <a:rPr lang="zh-TW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受洗禮。</a:t>
            </a:r>
            <a:r>
              <a:rPr lang="en-US" altLang="zh-TW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《</a:t>
            </a:r>
            <a:r>
              <a:rPr lang="zh-CN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懺悔錄</a:t>
            </a:r>
            <a:r>
              <a:rPr lang="en-US" altLang="zh-TW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》</a:t>
            </a:r>
            <a:r>
              <a:rPr lang="zh-CN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正是</a:t>
            </a:r>
            <a:r>
              <a:rPr lang="zh-TW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描述他如何在內</a:t>
            </a:r>
            <a:endParaRPr lang="en-US" altLang="zh-TW" sz="2400" b="1" dirty="0" smtClean="0">
              <a:solidFill>
                <a:srgbClr val="FF3300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TW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心掙紮到</a:t>
            </a:r>
            <a:r>
              <a:rPr lang="zh-CN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極點</a:t>
            </a:r>
            <a:r>
              <a:rPr lang="zh-TW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時</a:t>
            </a:r>
            <a:r>
              <a:rPr lang="zh-TW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，</a:t>
            </a:r>
            <a:r>
              <a:rPr lang="zh-CN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得</a:t>
            </a:r>
            <a:r>
              <a:rPr lang="zh-TW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到</a:t>
            </a:r>
            <a:r>
              <a:rPr lang="zh-CN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天主</a:t>
            </a:r>
            <a:r>
              <a:rPr lang="zh-TW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的</a:t>
            </a:r>
            <a:r>
              <a:rPr lang="zh-TW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引</a:t>
            </a:r>
            <a:r>
              <a:rPr lang="zh-CN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導</a:t>
            </a:r>
            <a:r>
              <a:rPr lang="zh-TW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，</a:t>
            </a:r>
            <a:r>
              <a:rPr lang="zh-TW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克服了</a:t>
            </a:r>
            <a:r>
              <a:rPr lang="zh-TW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心中</a:t>
            </a:r>
            <a:r>
              <a:rPr lang="zh-CN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猶豫</a:t>
            </a:r>
            <a:r>
              <a:rPr lang="zh-TW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而</a:t>
            </a:r>
            <a:r>
              <a:rPr lang="zh-TW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下定</a:t>
            </a:r>
            <a:endParaRPr lang="en-US" altLang="zh-TW" sz="2400" b="1" dirty="0" smtClean="0">
              <a:solidFill>
                <a:srgbClr val="FF3300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TW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決心加入</a:t>
            </a:r>
            <a:r>
              <a:rPr lang="zh-CN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天主</a:t>
            </a:r>
            <a:r>
              <a:rPr lang="zh-TW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教</a:t>
            </a:r>
            <a:r>
              <a:rPr lang="zh-CN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（</a:t>
            </a:r>
            <a:r>
              <a:rPr lang="zh-TW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西元</a:t>
            </a:r>
            <a:r>
              <a:rPr lang="en-US" altLang="zh-TW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382</a:t>
            </a:r>
            <a:r>
              <a:rPr lang="zh-TW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年</a:t>
            </a:r>
            <a:r>
              <a:rPr lang="zh-CN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）</a:t>
            </a:r>
            <a:r>
              <a:rPr lang="zh-TW" altLang="en-US" sz="2400" b="1" dirty="0" smtClean="0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。</a:t>
            </a:r>
            <a:endParaRPr lang="en-US" sz="2400" b="1" dirty="0">
              <a:solidFill>
                <a:srgbClr val="FF3300"/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657600"/>
            <a:ext cx="8229600" cy="2438400"/>
          </a:xfrm>
          <a:prstGeom prst="rect">
            <a:avLst/>
          </a:prstGeom>
          <a:solidFill>
            <a:srgbClr val="FFFF99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200" b="1" dirty="0" smtClean="0">
                <a:solidFill>
                  <a:srgbClr val="FFCC00"/>
                </a:solidFill>
              </a:rPr>
              <a:t>生平（</a:t>
            </a:r>
            <a:r>
              <a:rPr lang="en-US" altLang="zh-CN" sz="3200" b="1" dirty="0" smtClean="0">
                <a:solidFill>
                  <a:srgbClr val="FFCC00"/>
                </a:solidFill>
              </a:rPr>
              <a:t>7</a:t>
            </a:r>
            <a:r>
              <a:rPr lang="zh-CN" altLang="en-US" sz="3200" b="1" dirty="0" smtClean="0">
                <a:solidFill>
                  <a:srgbClr val="FFCC00"/>
                </a:solidFill>
              </a:rPr>
              <a:t>）</a:t>
            </a:r>
            <a:endParaRPr lang="en-US" sz="3200" b="1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某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一天，奧</a:t>
            </a: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思定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在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米</a:t>
            </a: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蘭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寓所花</a:t>
            </a: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園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中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散步，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聖</a:t>
            </a: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神引導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他回</a:t>
            </a: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頭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。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心</a:t>
            </a: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靈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呼喊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：要等到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何</a:t>
            </a: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時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呢？何不就在此刻結束我汙</a:t>
            </a: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穢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的</a:t>
            </a: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過</a:t>
            </a:r>
            <a:endParaRPr lang="en-US" altLang="zh-CN" sz="2400" b="1" dirty="0" smtClean="0">
              <a:solidFill>
                <a:schemeClr val="accent6">
                  <a:lumMod val="50000"/>
                </a:schemeClr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去？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34</a:t>
            </a: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歲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回到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非洲修</a:t>
            </a: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道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。</a:t>
            </a: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42</a:t>
            </a: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歲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任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北非希坡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（</a:t>
            </a: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Hippo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）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主教。</a:t>
            </a:r>
            <a:endParaRPr lang="en-US" altLang="zh-TW" sz="2400" b="1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en-US" altLang="zh-TW" sz="24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76</a:t>
            </a:r>
            <a:r>
              <a:rPr lang="zh-CN" altLang="en-US" sz="24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歲去世 。。。</a:t>
            </a:r>
            <a:endParaRPr lang="en-US" sz="24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6208</TotalTime>
  <Words>3102</Words>
  <Application>Microsoft Office PowerPoint</Application>
  <PresentationFormat>如螢幕大小 (4:3)</PresentationFormat>
  <Paragraphs>223</Paragraphs>
  <Slides>47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3" baseType="lpstr">
      <vt:lpstr>宋体</vt:lpstr>
      <vt:lpstr>宋体</vt:lpstr>
      <vt:lpstr>新細明體</vt:lpstr>
      <vt:lpstr>Arial</vt:lpstr>
      <vt:lpstr>Calibri</vt:lpstr>
      <vt:lpstr>Office Theme</vt:lpstr>
      <vt:lpstr>萬古常新的美 Pulchritudo tam antiqua et tam nova 第一集 </vt:lpstr>
      <vt:lpstr>我愛袮太晚了 萬古常新的美 我愛袮太晚了 10:27</vt:lpstr>
      <vt:lpstr>生平（1）</vt:lpstr>
      <vt:lpstr>生平（2）</vt:lpstr>
      <vt:lpstr>生平（3）</vt:lpstr>
      <vt:lpstr>生平（4）摩尼教</vt:lpstr>
      <vt:lpstr>生平（5）</vt:lpstr>
      <vt:lpstr>生平（6）</vt:lpstr>
      <vt:lpstr>生平（7）</vt:lpstr>
      <vt:lpstr>懺悔錄內容</vt:lpstr>
      <vt:lpstr>PowerPoint 簡報</vt:lpstr>
      <vt:lpstr>第一部分：一顆煩心 -自我的蘇醒 </vt:lpstr>
      <vt:lpstr>  袮以袮的聖言觸擊我心，我愛袮 10:6 </vt:lpstr>
      <vt:lpstr>  祂的光明照耀我靈而不受空間限制 祂的聲音不隨時間而逝 祂的芬芳不被氣息驅散 祂的食糧不因飲食而減少 祂的擁抱不因長久而分離 這就是我所愛 當我愛我的天主 10:6 </vt:lpstr>
      <vt:lpstr> 我們的心靈得不到平安 直到它安息在袮內 1:1 </vt:lpstr>
      <vt:lpstr>誰能使我安息在袮內？誰能使袮降入我的心靈，使我陶醉，使我忘卻不善，使我擁抱袮 - 我的唯一至美至善？   1:5 </vt:lpstr>
      <vt:lpstr>還有比我這不懂可憐自己更可憐的人，只痛哭狄多對埃涅阿的殉情，而不哀哭自己因不愛袮 - 天主 - 而導致自己死亡的人更可憐嗎？ 我心靈的光明、我靈魂深處的食糧、活躍我心懷和思想的力量，我不愛袮，我以趨向邪途而背棄袮，在我旁邊所有邪惡處都聽到“好啊！好啊！”的聲音。人世間的友誼是背棄袮而趨於淫亂。        1:13 </vt:lpstr>
      <vt:lpstr>看，袮在我內，我卻在外， 我在身外尋找袮。。。 袮和我在一起，我卻不和袮相偕。 它們把我抓去而遠離袮， 除非它們在袮內，否則便不存在。             10:27                                               </vt:lpstr>
      <vt:lpstr>袮呼喚我 袮叫喊我 袮震破我的耳聾 10:27</vt:lpstr>
      <vt:lpstr>袮閃耀我 袮照亮我 袮驅散我的失明 10:27</vt:lpstr>
      <vt:lpstr> 袮對我呼出芬芳 我聞到了 我為袮的芬芳而呼吸     10:27</vt:lpstr>
      <vt:lpstr>我嘗到（袮的滋味） 我饑渴     10:27</vt:lpstr>
      <vt:lpstr>  袮接觸我 我熾熱如焚的 為得到袮的平安 10:27</vt:lpstr>
      <vt:lpstr>第二部份：我的母親</vt:lpstr>
      <vt:lpstr>主啊，為這按照袮慈悲的名字，我的救主、你的兒子的名字，在我母親為我哺乳之時，被我幼嫩之心深深吸飲及保留。         3:4 </vt:lpstr>
      <vt:lpstr>造物者創造我是美善的，祂本身是我的美善，在祂面前，我用一個孩子能夠有的，來為祂的所有美善而歡騰。這就是我的罪：不是從祂那裡， 而是在祂的創造物、我本身和其他一切之中，追求快樂，追求超脫，追求真理，因此我便陷入於痛苦、混亂和錯謬之中。                                  1:20 </vt:lpstr>
      <vt:lpstr>大約有九年之久，我深陷泥垢中，在黑暗和錯誤中，我屢次想站起來，可是我沉溺得更深，無時或刻，一如袮所愛的貞潔、虔誠、嚴謹的節 婦，雖則因希望而喜樂，但依舊痛哭哀働，在任何時刻不斷的祈禱，繼續為我向你發出哀號，她的祈禱到達袮面前，袮卻讓我繼續在黑暗中打滾。       3:11 </vt:lpstr>
      <vt:lpstr>我的母親請他（主教）來和我作一次談話，駁斥我的錯誤，引導我去惡從善，如果他遇到合適的物件，就是如此做的，可是，他拒絕了，事後我才懂得他這個決定的明智。他說，我還不肯受教，一如我母親告知他的，由於我接受了這異端（摩尼教），還是意氣洋洋，喜歡用狡猾的問題難倒了好些知識比較淺薄的人。正如她給他說：“讓他獨處一會兒，你只要為他祈求天主，他會在書本中發現自己的錯誤和不虔誠。”                                   3:12 </vt:lpstr>
      <vt:lpstr>他還告訴我母親，他母親受摩尼教的誘惑，把兒時的他委託給摩尼教，該教所有書籍他幾乎都讀過，甚至抄寫，他沒有和任何人爭論過，也未受任何人的勸說，是他自己發覺這一教派應該脫離，因此他離開了。               3:12 </vt:lpstr>
      <vt:lpstr>他說了這些話以後，我的母親依舊不滿足，更加苦苦哀求，痛哭流涕，請他來看我，說服我。纏得他有些不耐煩而顯露不悅說：“去走你的路吧，願天主祝福你！正因為你流的眼淚，這樣一個兒子是不可能喪亡的！”我的母親和我談話時，屢次提到這事，說她聽到這話，恍如聽到來自天上的聲音。            3:12 </vt:lpstr>
      <vt:lpstr>由此可見，人人知道快樂，如果能用一種語言問他們是否願意快樂，每人都毫不猶豫地回答說：“願意。”假如這名詞所代表的事物本身不存在他們的記憶之中，便不可能有這種情況。          10:20  </vt:lpstr>
      <vt:lpstr>第三部分：驕傲</vt:lpstr>
      <vt:lpstr>在遊戲中，我經常尋求不公平的征服，我以優越的虛榮渴望征服自己。假如我發現別人用此伎倆，那我絕不容忍，便疾言厲色地責備，相反，我若被人發覺 而對我責備時，卻選擇吵架，不肯退讓。  1:19 </vt:lpstr>
      <vt:lpstr>這是兒童的天真嗎？不是，主，不是；我的天主，我請求袮，正是為了 這一切。。。 這是童年的微末，是我們的君王所表彰的謙遜的象徵，正如你說：“因為天國正是屬於這樣的人”（按：瑪19:14）。     1:19 </vt:lpstr>
      <vt:lpstr>這就是我的罪：不是從祂那裡， 而是在祂的受造物、 我本身和其他一切之中，追求快樂， 追求超脫，追求真理，因此我便陷入於痛苦、 混亂和錯謬之中。 1:20</vt:lpstr>
      <vt:lpstr>這些學習 。。。越讚美，越狡猾。人們的盲目到達這樣程度，竟誇耀自己的盲目，我在雄辯術學校中名列優等，因此沾沾自喜。</vt:lpstr>
      <vt:lpstr>第四部分：愛與激情</vt:lpstr>
      <vt:lpstr>愛與被愛，那為我是甜蜜的， 如果能進一步享受所愛者的肉體（那就更再好不過）。        3.1</vt:lpstr>
      <vt:lpstr>我以貪欲的穢垢沾汙友誼的清泉 把肉情的地獄掩蓋了友誼的光輝             3:1</vt:lpstr>
      <vt:lpstr>我雖如此骯髒和失禮 但由於超度虛榮 還竭力裝出溫文爾雅的態度              3.1</vt:lpstr>
      <vt:lpstr>這種同情心發源于友誼的清泉。但它將往何處？流向哪裡呢？為何流入沸騰油膩的河流中，傾瀉到爍熱的情欲深淵中去，並且自願改變，離棄了天上的澄明而墮落？            3:2</vt:lpstr>
      <vt:lpstr>因此我愛好痛苦，卻不愛深入我內心的痛苦 - 因為這並不是我的愛好，去深入看清楚。。。這是我的生活，我的天主，這可以稱為生活嗎？3:2</vt:lpstr>
      <vt:lpstr>因此，我陷入了驕傲狂妄、縱欲、饒舌的人們當中，他們口中藏著魔鬼的陷阱，包含摻雜著袮的名字和上主耶穌基督、以及聖神 - 施慰之神等。這些名字不是來自他們的嘴巴，而是潑弄唇舌而發出虛假之音，心中毫無真理。他們說：“真理、真理”，不斷和我談論真理，在他們內卻沒有一絲真理；他們不僅對於身為真理的袮，而且對於袮所創造的世界也發出種種錯謬的論調。           3:6</vt:lpstr>
      <vt:lpstr>在這些年中，我和一個女子同居，我們不是經過所謂合法的婚姻而結合 的，而是由於任性的激情，缺乏理智而結合的。但我僅有她，對她忠信。                                                                                                                                4:2   In illis annis unam habebam, non eo quod legitimum vocatur coniugio cognitam, sed quam indagaverat vagus ardor inops prudentiae, sed unam tamen, ei quoque servans tori fidem.  </vt:lpstr>
      <vt:lpstr>第一集結束</vt:lpstr>
      <vt:lpstr>參考</vt:lpstr>
      <vt:lpstr>製作、翻譯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我爱你太晚了 万古常新的美</dc:title>
  <dc:creator>Abraham Chiu</dc:creator>
  <cp:lastModifiedBy>Marise Chan</cp:lastModifiedBy>
  <cp:revision>344</cp:revision>
  <dcterms:created xsi:type="dcterms:W3CDTF">2012-05-08T16:05:46Z</dcterms:created>
  <dcterms:modified xsi:type="dcterms:W3CDTF">2013-02-14T06:48:16Z</dcterms:modified>
</cp:coreProperties>
</file>